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331" r:id="rId2"/>
    <p:sldId id="579" r:id="rId3"/>
    <p:sldId id="540" r:id="rId4"/>
    <p:sldId id="408" r:id="rId5"/>
    <p:sldId id="514" r:id="rId6"/>
    <p:sldId id="550" r:id="rId7"/>
    <p:sldId id="581" r:id="rId8"/>
    <p:sldId id="541" r:id="rId9"/>
    <p:sldId id="542" r:id="rId10"/>
    <p:sldId id="573" r:id="rId11"/>
    <p:sldId id="574" r:id="rId12"/>
    <p:sldId id="575" r:id="rId13"/>
    <p:sldId id="576" r:id="rId14"/>
    <p:sldId id="577" r:id="rId15"/>
    <p:sldId id="386" r:id="rId16"/>
    <p:sldId id="269" r:id="rId17"/>
    <p:sldId id="557" r:id="rId18"/>
    <p:sldId id="371" r:id="rId19"/>
    <p:sldId id="372" r:id="rId20"/>
    <p:sldId id="480" r:id="rId21"/>
    <p:sldId id="538" r:id="rId22"/>
    <p:sldId id="505" r:id="rId23"/>
    <p:sldId id="379" r:id="rId24"/>
    <p:sldId id="352" r:id="rId25"/>
    <p:sldId id="416" r:id="rId26"/>
    <p:sldId id="479" r:id="rId27"/>
    <p:sldId id="418" r:id="rId28"/>
    <p:sldId id="421" r:id="rId29"/>
    <p:sldId id="535" r:id="rId30"/>
    <p:sldId id="419" r:id="rId31"/>
    <p:sldId id="481" r:id="rId32"/>
    <p:sldId id="425" r:id="rId33"/>
    <p:sldId id="353" r:id="rId34"/>
    <p:sldId id="356" r:id="rId35"/>
    <p:sldId id="357" r:id="rId36"/>
    <p:sldId id="354" r:id="rId37"/>
    <p:sldId id="358" r:id="rId38"/>
    <p:sldId id="586" r:id="rId39"/>
    <p:sldId id="587" r:id="rId40"/>
    <p:sldId id="591" r:id="rId41"/>
    <p:sldId id="562" r:id="rId42"/>
    <p:sldId id="563" r:id="rId43"/>
    <p:sldId id="429" r:id="rId44"/>
    <p:sldId id="559" r:id="rId45"/>
    <p:sldId id="515" r:id="rId46"/>
    <p:sldId id="556" r:id="rId47"/>
    <p:sldId id="592" r:id="rId48"/>
    <p:sldId id="551" r:id="rId49"/>
    <p:sldId id="552" r:id="rId50"/>
    <p:sldId id="378" r:id="rId51"/>
    <p:sldId id="385" r:id="rId52"/>
    <p:sldId id="522" r:id="rId53"/>
    <p:sldId id="593" r:id="rId54"/>
    <p:sldId id="527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22604"/>
    <a:srgbClr val="FFE0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79" d="100"/>
          <a:sy n="79" d="100"/>
        </p:scale>
        <p:origin x="590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Kim" userId="d39d342fa9446bf4" providerId="LiveId" clId="{0C6EB9DA-1AB2-49B8-ACF9-415D372DEEE0}"/>
    <pc:docChg chg="undo custSel addSld delSld modSld sldOrd">
      <pc:chgData name="Andreas Kim" userId="d39d342fa9446bf4" providerId="LiveId" clId="{0C6EB9DA-1AB2-49B8-ACF9-415D372DEEE0}" dt="2025-04-18T19:36:00.297" v="232" actId="20577"/>
      <pc:docMkLst>
        <pc:docMk/>
      </pc:docMkLst>
      <pc:sldChg chg="del">
        <pc:chgData name="Andreas Kim" userId="d39d342fa9446bf4" providerId="LiveId" clId="{0C6EB9DA-1AB2-49B8-ACF9-415D372DEEE0}" dt="2025-04-18T18:25:13.494" v="3" actId="47"/>
        <pc:sldMkLst>
          <pc:docMk/>
          <pc:sldMk cId="3263815357" sldId="257"/>
        </pc:sldMkLst>
      </pc:sldChg>
      <pc:sldChg chg="del">
        <pc:chgData name="Andreas Kim" userId="d39d342fa9446bf4" providerId="LiveId" clId="{0C6EB9DA-1AB2-49B8-ACF9-415D372DEEE0}" dt="2025-04-18T18:25:57.980" v="15" actId="47"/>
        <pc:sldMkLst>
          <pc:docMk/>
          <pc:sldMk cId="3764884288" sldId="260"/>
        </pc:sldMkLst>
      </pc:sldChg>
      <pc:sldChg chg="del">
        <pc:chgData name="Andreas Kim" userId="d39d342fa9446bf4" providerId="LiveId" clId="{0C6EB9DA-1AB2-49B8-ACF9-415D372DEEE0}" dt="2025-04-18T18:26:32.875" v="20" actId="47"/>
        <pc:sldMkLst>
          <pc:docMk/>
          <pc:sldMk cId="113670295" sldId="261"/>
        </pc:sldMkLst>
      </pc:sldChg>
      <pc:sldChg chg="del">
        <pc:chgData name="Andreas Kim" userId="d39d342fa9446bf4" providerId="LiveId" clId="{0C6EB9DA-1AB2-49B8-ACF9-415D372DEEE0}" dt="2025-04-18T18:26:33.765" v="21" actId="47"/>
        <pc:sldMkLst>
          <pc:docMk/>
          <pc:sldMk cId="951065808" sldId="263"/>
        </pc:sldMkLst>
      </pc:sldChg>
      <pc:sldChg chg="del">
        <pc:chgData name="Andreas Kim" userId="d39d342fa9446bf4" providerId="LiveId" clId="{0C6EB9DA-1AB2-49B8-ACF9-415D372DEEE0}" dt="2025-04-18T18:26:42.715" v="24" actId="47"/>
        <pc:sldMkLst>
          <pc:docMk/>
          <pc:sldMk cId="4287879176" sldId="268"/>
        </pc:sldMkLst>
      </pc:sldChg>
      <pc:sldChg chg="del">
        <pc:chgData name="Andreas Kim" userId="d39d342fa9446bf4" providerId="LiveId" clId="{0C6EB9DA-1AB2-49B8-ACF9-415D372DEEE0}" dt="2025-04-18T18:25:09.924" v="1" actId="47"/>
        <pc:sldMkLst>
          <pc:docMk/>
          <pc:sldMk cId="673294480" sldId="326"/>
        </pc:sldMkLst>
      </pc:sldChg>
      <pc:sldChg chg="del">
        <pc:chgData name="Andreas Kim" userId="d39d342fa9446bf4" providerId="LiveId" clId="{0C6EB9DA-1AB2-49B8-ACF9-415D372DEEE0}" dt="2025-04-18T18:25:18.985" v="6" actId="47"/>
        <pc:sldMkLst>
          <pc:docMk/>
          <pc:sldMk cId="2167147121" sldId="327"/>
        </pc:sldMkLst>
      </pc:sldChg>
      <pc:sldChg chg="del">
        <pc:chgData name="Andreas Kim" userId="d39d342fa9446bf4" providerId="LiveId" clId="{0C6EB9DA-1AB2-49B8-ACF9-415D372DEEE0}" dt="2025-04-18T18:25:10.706" v="2" actId="47"/>
        <pc:sldMkLst>
          <pc:docMk/>
          <pc:sldMk cId="2827436816" sldId="328"/>
        </pc:sldMkLst>
      </pc:sldChg>
      <pc:sldChg chg="del">
        <pc:chgData name="Andreas Kim" userId="d39d342fa9446bf4" providerId="LiveId" clId="{0C6EB9DA-1AB2-49B8-ACF9-415D372DEEE0}" dt="2025-04-18T18:25:23.948" v="8" actId="47"/>
        <pc:sldMkLst>
          <pc:docMk/>
          <pc:sldMk cId="3028960017" sldId="329"/>
        </pc:sldMkLst>
      </pc:sldChg>
      <pc:sldChg chg="del">
        <pc:chgData name="Andreas Kim" userId="d39d342fa9446bf4" providerId="LiveId" clId="{0C6EB9DA-1AB2-49B8-ACF9-415D372DEEE0}" dt="2025-04-18T18:26:37.976" v="22" actId="47"/>
        <pc:sldMkLst>
          <pc:docMk/>
          <pc:sldMk cId="1813295089" sldId="330"/>
        </pc:sldMkLst>
      </pc:sldChg>
      <pc:sldChg chg="modSp mod">
        <pc:chgData name="Andreas Kim" userId="d39d342fa9446bf4" providerId="LiveId" clId="{0C6EB9DA-1AB2-49B8-ACF9-415D372DEEE0}" dt="2025-04-18T19:36:00.297" v="232" actId="20577"/>
        <pc:sldMkLst>
          <pc:docMk/>
          <pc:sldMk cId="891450682" sldId="331"/>
        </pc:sldMkLst>
        <pc:spChg chg="mod">
          <ac:chgData name="Andreas Kim" userId="d39d342fa9446bf4" providerId="LiveId" clId="{0C6EB9DA-1AB2-49B8-ACF9-415D372DEEE0}" dt="2025-04-18T19:36:00.297" v="232" actId="20577"/>
          <ac:spMkLst>
            <pc:docMk/>
            <pc:sldMk cId="891450682" sldId="331"/>
            <ac:spMk id="3" creationId="{113B180F-5C71-936A-34FA-CFDB04A97AE5}"/>
          </ac:spMkLst>
        </pc:spChg>
      </pc:sldChg>
      <pc:sldChg chg="del">
        <pc:chgData name="Andreas Kim" userId="d39d342fa9446bf4" providerId="LiveId" clId="{0C6EB9DA-1AB2-49B8-ACF9-415D372DEEE0}" dt="2025-04-18T18:25:14.637" v="4" actId="47"/>
        <pc:sldMkLst>
          <pc:docMk/>
          <pc:sldMk cId="3218643097" sldId="332"/>
        </pc:sldMkLst>
      </pc:sldChg>
      <pc:sldChg chg="del">
        <pc:chgData name="Andreas Kim" userId="d39d342fa9446bf4" providerId="LiveId" clId="{0C6EB9DA-1AB2-49B8-ACF9-415D372DEEE0}" dt="2025-04-18T18:26:43.400" v="25" actId="47"/>
        <pc:sldMkLst>
          <pc:docMk/>
          <pc:sldMk cId="1669077636" sldId="337"/>
        </pc:sldMkLst>
      </pc:sldChg>
      <pc:sldChg chg="del">
        <pc:chgData name="Andreas Kim" userId="d39d342fa9446bf4" providerId="LiveId" clId="{0C6EB9DA-1AB2-49B8-ACF9-415D372DEEE0}" dt="2025-04-18T18:26:44.111" v="26" actId="47"/>
        <pc:sldMkLst>
          <pc:docMk/>
          <pc:sldMk cId="3386964901" sldId="338"/>
        </pc:sldMkLst>
      </pc:sldChg>
      <pc:sldChg chg="del">
        <pc:chgData name="Andreas Kim" userId="d39d342fa9446bf4" providerId="LiveId" clId="{0C6EB9DA-1AB2-49B8-ACF9-415D372DEEE0}" dt="2025-04-18T18:28:26.299" v="49" actId="47"/>
        <pc:sldMkLst>
          <pc:docMk/>
          <pc:sldMk cId="1097048896" sldId="351"/>
        </pc:sldMkLst>
      </pc:sldChg>
      <pc:sldChg chg="del">
        <pc:chgData name="Andreas Kim" userId="d39d342fa9446bf4" providerId="LiveId" clId="{0C6EB9DA-1AB2-49B8-ACF9-415D372DEEE0}" dt="2025-04-18T18:28:27.578" v="50" actId="47"/>
        <pc:sldMkLst>
          <pc:docMk/>
          <pc:sldMk cId="3691067769" sldId="355"/>
        </pc:sldMkLst>
      </pc:sldChg>
      <pc:sldChg chg="del">
        <pc:chgData name="Andreas Kim" userId="d39d342fa9446bf4" providerId="LiveId" clId="{0C6EB9DA-1AB2-49B8-ACF9-415D372DEEE0}" dt="2025-04-18T18:26:44.834" v="27" actId="47"/>
        <pc:sldMkLst>
          <pc:docMk/>
          <pc:sldMk cId="1266822693" sldId="370"/>
        </pc:sldMkLst>
      </pc:sldChg>
      <pc:sldChg chg="add del">
        <pc:chgData name="Andreas Kim" userId="d39d342fa9446bf4" providerId="LiveId" clId="{0C6EB9DA-1AB2-49B8-ACF9-415D372DEEE0}" dt="2025-04-18T18:27:07.701" v="38" actId="47"/>
        <pc:sldMkLst>
          <pc:docMk/>
          <pc:sldMk cId="1836354564" sldId="371"/>
        </pc:sldMkLst>
      </pc:sldChg>
      <pc:sldChg chg="add del">
        <pc:chgData name="Andreas Kim" userId="d39d342fa9446bf4" providerId="LiveId" clId="{0C6EB9DA-1AB2-49B8-ACF9-415D372DEEE0}" dt="2025-04-18T18:27:05.041" v="37" actId="47"/>
        <pc:sldMkLst>
          <pc:docMk/>
          <pc:sldMk cId="3545038507" sldId="372"/>
        </pc:sldMkLst>
      </pc:sldChg>
      <pc:sldChg chg="add del">
        <pc:chgData name="Andreas Kim" userId="d39d342fa9446bf4" providerId="LiveId" clId="{0C6EB9DA-1AB2-49B8-ACF9-415D372DEEE0}" dt="2025-04-18T18:32:35.623" v="109" actId="47"/>
        <pc:sldMkLst>
          <pc:docMk/>
          <pc:sldMk cId="2459643935" sldId="378"/>
        </pc:sldMkLst>
      </pc:sldChg>
      <pc:sldChg chg="del">
        <pc:chgData name="Andreas Kim" userId="d39d342fa9446bf4" providerId="LiveId" clId="{0C6EB9DA-1AB2-49B8-ACF9-415D372DEEE0}" dt="2025-04-18T18:25:16.244" v="5" actId="47"/>
        <pc:sldMkLst>
          <pc:docMk/>
          <pc:sldMk cId="2301929124" sldId="413"/>
        </pc:sldMkLst>
      </pc:sldChg>
      <pc:sldChg chg="del">
        <pc:chgData name="Andreas Kim" userId="d39d342fa9446bf4" providerId="LiveId" clId="{0C6EB9DA-1AB2-49B8-ACF9-415D372DEEE0}" dt="2025-04-18T18:26:45.612" v="28" actId="47"/>
        <pc:sldMkLst>
          <pc:docMk/>
          <pc:sldMk cId="3499117196" sldId="417"/>
        </pc:sldMkLst>
      </pc:sldChg>
      <pc:sldChg chg="del">
        <pc:chgData name="Andreas Kim" userId="d39d342fa9446bf4" providerId="LiveId" clId="{0C6EB9DA-1AB2-49B8-ACF9-415D372DEEE0}" dt="2025-04-18T18:33:06.967" v="116" actId="47"/>
        <pc:sldMkLst>
          <pc:docMk/>
          <pc:sldMk cId="1214292689" sldId="422"/>
        </pc:sldMkLst>
      </pc:sldChg>
      <pc:sldChg chg="del">
        <pc:chgData name="Andreas Kim" userId="d39d342fa9446bf4" providerId="LiveId" clId="{0C6EB9DA-1AB2-49B8-ACF9-415D372DEEE0}" dt="2025-04-18T18:28:51.100" v="51" actId="47"/>
        <pc:sldMkLst>
          <pc:docMk/>
          <pc:sldMk cId="2085652184" sldId="423"/>
        </pc:sldMkLst>
      </pc:sldChg>
      <pc:sldChg chg="del">
        <pc:chgData name="Andreas Kim" userId="d39d342fa9446bf4" providerId="LiveId" clId="{0C6EB9DA-1AB2-49B8-ACF9-415D372DEEE0}" dt="2025-04-18T18:33:00.811" v="113" actId="47"/>
        <pc:sldMkLst>
          <pc:docMk/>
          <pc:sldMk cId="3691509979" sldId="427"/>
        </pc:sldMkLst>
      </pc:sldChg>
      <pc:sldChg chg="del">
        <pc:chgData name="Andreas Kim" userId="d39d342fa9446bf4" providerId="LiveId" clId="{0C6EB9DA-1AB2-49B8-ACF9-415D372DEEE0}" dt="2025-04-18T18:33:11.948" v="121" actId="47"/>
        <pc:sldMkLst>
          <pc:docMk/>
          <pc:sldMk cId="2202150476" sldId="451"/>
        </pc:sldMkLst>
      </pc:sldChg>
      <pc:sldChg chg="add del">
        <pc:chgData name="Andreas Kim" userId="d39d342fa9446bf4" providerId="LiveId" clId="{0C6EB9DA-1AB2-49B8-ACF9-415D372DEEE0}" dt="2025-04-18T18:27:00.945" v="36" actId="47"/>
        <pc:sldMkLst>
          <pc:docMk/>
          <pc:sldMk cId="1318094421" sldId="480"/>
        </pc:sldMkLst>
      </pc:sldChg>
      <pc:sldChg chg="del">
        <pc:chgData name="Andreas Kim" userId="d39d342fa9446bf4" providerId="LiveId" clId="{0C6EB9DA-1AB2-49B8-ACF9-415D372DEEE0}" dt="2025-04-18T18:27:47.768" v="46" actId="47"/>
        <pc:sldMkLst>
          <pc:docMk/>
          <pc:sldMk cId="4053176357" sldId="482"/>
        </pc:sldMkLst>
      </pc:sldChg>
      <pc:sldChg chg="del">
        <pc:chgData name="Andreas Kim" userId="d39d342fa9446bf4" providerId="LiveId" clId="{0C6EB9DA-1AB2-49B8-ACF9-415D372DEEE0}" dt="2025-04-18T18:26:00.018" v="17" actId="47"/>
        <pc:sldMkLst>
          <pc:docMk/>
          <pc:sldMk cId="2993971285" sldId="489"/>
        </pc:sldMkLst>
      </pc:sldChg>
      <pc:sldChg chg="del">
        <pc:chgData name="Andreas Kim" userId="d39d342fa9446bf4" providerId="LiveId" clId="{0C6EB9DA-1AB2-49B8-ACF9-415D372DEEE0}" dt="2025-04-18T18:28:54.565" v="52" actId="47"/>
        <pc:sldMkLst>
          <pc:docMk/>
          <pc:sldMk cId="3779717201" sldId="499"/>
        </pc:sldMkLst>
      </pc:sldChg>
      <pc:sldChg chg="del">
        <pc:chgData name="Andreas Kim" userId="d39d342fa9446bf4" providerId="LiveId" clId="{0C6EB9DA-1AB2-49B8-ACF9-415D372DEEE0}" dt="2025-04-18T18:26:24.554" v="18" actId="47"/>
        <pc:sldMkLst>
          <pc:docMk/>
          <pc:sldMk cId="2391692072" sldId="502"/>
        </pc:sldMkLst>
      </pc:sldChg>
      <pc:sldChg chg="del">
        <pc:chgData name="Andreas Kim" userId="d39d342fa9446bf4" providerId="LiveId" clId="{0C6EB9DA-1AB2-49B8-ACF9-415D372DEEE0}" dt="2025-04-18T18:28:09.290" v="48" actId="47"/>
        <pc:sldMkLst>
          <pc:docMk/>
          <pc:sldMk cId="3112234106" sldId="503"/>
        </pc:sldMkLst>
      </pc:sldChg>
      <pc:sldChg chg="del">
        <pc:chgData name="Andreas Kim" userId="d39d342fa9446bf4" providerId="LiveId" clId="{0C6EB9DA-1AB2-49B8-ACF9-415D372DEEE0}" dt="2025-04-18T18:26:25.499" v="19" actId="47"/>
        <pc:sldMkLst>
          <pc:docMk/>
          <pc:sldMk cId="3553564482" sldId="516"/>
        </pc:sldMkLst>
      </pc:sldChg>
      <pc:sldChg chg="del">
        <pc:chgData name="Andreas Kim" userId="d39d342fa9446bf4" providerId="LiveId" clId="{0C6EB9DA-1AB2-49B8-ACF9-415D372DEEE0}" dt="2025-04-18T18:25:09.274" v="0" actId="47"/>
        <pc:sldMkLst>
          <pc:docMk/>
          <pc:sldMk cId="2548411306" sldId="517"/>
        </pc:sldMkLst>
      </pc:sldChg>
      <pc:sldChg chg="del">
        <pc:chgData name="Andreas Kim" userId="d39d342fa9446bf4" providerId="LiveId" clId="{0C6EB9DA-1AB2-49B8-ACF9-415D372DEEE0}" dt="2025-04-18T18:25:58.767" v="16" actId="47"/>
        <pc:sldMkLst>
          <pc:docMk/>
          <pc:sldMk cId="1068971331" sldId="518"/>
        </pc:sldMkLst>
      </pc:sldChg>
      <pc:sldChg chg="del">
        <pc:chgData name="Andreas Kim" userId="d39d342fa9446bf4" providerId="LiveId" clId="{0C6EB9DA-1AB2-49B8-ACF9-415D372DEEE0}" dt="2025-04-18T18:29:53.126" v="58" actId="47"/>
        <pc:sldMkLst>
          <pc:docMk/>
          <pc:sldMk cId="507362195" sldId="521"/>
        </pc:sldMkLst>
      </pc:sldChg>
      <pc:sldChg chg="ord">
        <pc:chgData name="Andreas Kim" userId="d39d342fa9446bf4" providerId="LiveId" clId="{0C6EB9DA-1AB2-49B8-ACF9-415D372DEEE0}" dt="2025-04-18T18:34:12.827" v="159"/>
        <pc:sldMkLst>
          <pc:docMk/>
          <pc:sldMk cId="4129251267" sldId="522"/>
        </pc:sldMkLst>
      </pc:sldChg>
      <pc:sldChg chg="del">
        <pc:chgData name="Andreas Kim" userId="d39d342fa9446bf4" providerId="LiveId" clId="{0C6EB9DA-1AB2-49B8-ACF9-415D372DEEE0}" dt="2025-04-18T18:33:02.605" v="114" actId="47"/>
        <pc:sldMkLst>
          <pc:docMk/>
          <pc:sldMk cId="1928412321" sldId="523"/>
        </pc:sldMkLst>
      </pc:sldChg>
      <pc:sldChg chg="del">
        <pc:chgData name="Andreas Kim" userId="d39d342fa9446bf4" providerId="LiveId" clId="{0C6EB9DA-1AB2-49B8-ACF9-415D372DEEE0}" dt="2025-04-18T18:33:07.790" v="117" actId="47"/>
        <pc:sldMkLst>
          <pc:docMk/>
          <pc:sldMk cId="3686322147" sldId="524"/>
        </pc:sldMkLst>
      </pc:sldChg>
      <pc:sldChg chg="del">
        <pc:chgData name="Andreas Kim" userId="d39d342fa9446bf4" providerId="LiveId" clId="{0C6EB9DA-1AB2-49B8-ACF9-415D372DEEE0}" dt="2025-04-18T18:33:10.855" v="120" actId="47"/>
        <pc:sldMkLst>
          <pc:docMk/>
          <pc:sldMk cId="498575584" sldId="525"/>
        </pc:sldMkLst>
      </pc:sldChg>
      <pc:sldChg chg="del">
        <pc:chgData name="Andreas Kim" userId="d39d342fa9446bf4" providerId="LiveId" clId="{0C6EB9DA-1AB2-49B8-ACF9-415D372DEEE0}" dt="2025-04-18T18:33:08.857" v="118" actId="47"/>
        <pc:sldMkLst>
          <pc:docMk/>
          <pc:sldMk cId="117300874" sldId="526"/>
        </pc:sldMkLst>
      </pc:sldChg>
      <pc:sldChg chg="del">
        <pc:chgData name="Andreas Kim" userId="d39d342fa9446bf4" providerId="LiveId" clId="{0C6EB9DA-1AB2-49B8-ACF9-415D372DEEE0}" dt="2025-04-18T18:33:09.557" v="119" actId="47"/>
        <pc:sldMkLst>
          <pc:docMk/>
          <pc:sldMk cId="1453037576" sldId="528"/>
        </pc:sldMkLst>
      </pc:sldChg>
      <pc:sldChg chg="del">
        <pc:chgData name="Andreas Kim" userId="d39d342fa9446bf4" providerId="LiveId" clId="{0C6EB9DA-1AB2-49B8-ACF9-415D372DEEE0}" dt="2025-04-18T18:25:54.202" v="11" actId="47"/>
        <pc:sldMkLst>
          <pc:docMk/>
          <pc:sldMk cId="2807885055" sldId="529"/>
        </pc:sldMkLst>
      </pc:sldChg>
      <pc:sldChg chg="del">
        <pc:chgData name="Andreas Kim" userId="d39d342fa9446bf4" providerId="LiveId" clId="{0C6EB9DA-1AB2-49B8-ACF9-415D372DEEE0}" dt="2025-04-18T18:25:54.863" v="12" actId="47"/>
        <pc:sldMkLst>
          <pc:docMk/>
          <pc:sldMk cId="3679242755" sldId="530"/>
        </pc:sldMkLst>
      </pc:sldChg>
      <pc:sldChg chg="del">
        <pc:chgData name="Andreas Kim" userId="d39d342fa9446bf4" providerId="LiveId" clId="{0C6EB9DA-1AB2-49B8-ACF9-415D372DEEE0}" dt="2025-04-18T18:25:55.503" v="13" actId="47"/>
        <pc:sldMkLst>
          <pc:docMk/>
          <pc:sldMk cId="3662329482" sldId="531"/>
        </pc:sldMkLst>
      </pc:sldChg>
      <pc:sldChg chg="del">
        <pc:chgData name="Andreas Kim" userId="d39d342fa9446bf4" providerId="LiveId" clId="{0C6EB9DA-1AB2-49B8-ACF9-415D372DEEE0}" dt="2025-04-18T18:25:21.363" v="7" actId="47"/>
        <pc:sldMkLst>
          <pc:docMk/>
          <pc:sldMk cId="2266643549" sldId="532"/>
        </pc:sldMkLst>
      </pc:sldChg>
      <pc:sldChg chg="del">
        <pc:chgData name="Andreas Kim" userId="d39d342fa9446bf4" providerId="LiveId" clId="{0C6EB9DA-1AB2-49B8-ACF9-415D372DEEE0}" dt="2025-04-18T18:27:56.435" v="47" actId="47"/>
        <pc:sldMkLst>
          <pc:docMk/>
          <pc:sldMk cId="1093800830" sldId="533"/>
        </pc:sldMkLst>
      </pc:sldChg>
      <pc:sldChg chg="add del">
        <pc:chgData name="Andreas Kim" userId="d39d342fa9446bf4" providerId="LiveId" clId="{0C6EB9DA-1AB2-49B8-ACF9-415D372DEEE0}" dt="2025-04-18T18:26:53.923" v="35" actId="47"/>
        <pc:sldMkLst>
          <pc:docMk/>
          <pc:sldMk cId="4185550330" sldId="538"/>
        </pc:sldMkLst>
      </pc:sldChg>
      <pc:sldChg chg="del">
        <pc:chgData name="Andreas Kim" userId="d39d342fa9446bf4" providerId="LiveId" clId="{0C6EB9DA-1AB2-49B8-ACF9-415D372DEEE0}" dt="2025-04-18T18:25:53.556" v="10" actId="47"/>
        <pc:sldMkLst>
          <pc:docMk/>
          <pc:sldMk cId="3437169027" sldId="539"/>
        </pc:sldMkLst>
      </pc:sldChg>
      <pc:sldChg chg="addSp delSp modSp mod">
        <pc:chgData name="Andreas Kim" userId="d39d342fa9446bf4" providerId="LiveId" clId="{0C6EB9DA-1AB2-49B8-ACF9-415D372DEEE0}" dt="2025-04-18T18:37:09.916" v="203" actId="1037"/>
        <pc:sldMkLst>
          <pc:docMk/>
          <pc:sldMk cId="1828895787" sldId="540"/>
        </pc:sldMkLst>
        <pc:spChg chg="mod">
          <ac:chgData name="Andreas Kim" userId="d39d342fa9446bf4" providerId="LiveId" clId="{0C6EB9DA-1AB2-49B8-ACF9-415D372DEEE0}" dt="2025-04-18T18:35:31.397" v="168" actId="20577"/>
          <ac:spMkLst>
            <pc:docMk/>
            <pc:sldMk cId="1828895787" sldId="540"/>
            <ac:spMk id="4" creationId="{5B9A5D76-AA06-43CF-E483-8F7E7CD103A2}"/>
          </ac:spMkLst>
        </pc:spChg>
        <pc:spChg chg="add del mod">
          <ac:chgData name="Andreas Kim" userId="d39d342fa9446bf4" providerId="LiveId" clId="{0C6EB9DA-1AB2-49B8-ACF9-415D372DEEE0}" dt="2025-04-18T18:36:33.234" v="178" actId="478"/>
          <ac:spMkLst>
            <pc:docMk/>
            <pc:sldMk cId="1828895787" sldId="540"/>
            <ac:spMk id="5" creationId="{EBE97AB1-41BB-3C4F-643A-3FA4EFF7ECB0}"/>
          </ac:spMkLst>
        </pc:spChg>
        <pc:spChg chg="add mod">
          <ac:chgData name="Andreas Kim" userId="d39d342fa9446bf4" providerId="LiveId" clId="{0C6EB9DA-1AB2-49B8-ACF9-415D372DEEE0}" dt="2025-04-18T18:37:09.916" v="203" actId="1037"/>
          <ac:spMkLst>
            <pc:docMk/>
            <pc:sldMk cId="1828895787" sldId="540"/>
            <ac:spMk id="6" creationId="{3AF44DEF-B202-96C1-D566-3C0EC937875E}"/>
          </ac:spMkLst>
        </pc:spChg>
        <pc:picChg chg="add del mod">
          <ac:chgData name="Andreas Kim" userId="d39d342fa9446bf4" providerId="LiveId" clId="{0C6EB9DA-1AB2-49B8-ACF9-415D372DEEE0}" dt="2025-04-18T18:35:53.005" v="172" actId="478"/>
          <ac:picMkLst>
            <pc:docMk/>
            <pc:sldMk cId="1828895787" sldId="540"/>
            <ac:picMk id="2" creationId="{0F9C9A31-6285-3BAA-EE69-3B1732A38C92}"/>
          </ac:picMkLst>
        </pc:picChg>
        <pc:picChg chg="add mod">
          <ac:chgData name="Andreas Kim" userId="d39d342fa9446bf4" providerId="LiveId" clId="{0C6EB9DA-1AB2-49B8-ACF9-415D372DEEE0}" dt="2025-04-18T18:36:01.727" v="174" actId="1076"/>
          <ac:picMkLst>
            <pc:docMk/>
            <pc:sldMk cId="1828895787" sldId="540"/>
            <ac:picMk id="3" creationId="{EB75A42C-8719-7212-754C-113D7778DA5E}"/>
          </ac:picMkLst>
        </pc:picChg>
        <pc:picChg chg="mod">
          <ac:chgData name="Andreas Kim" userId="d39d342fa9446bf4" providerId="LiveId" clId="{0C6EB9DA-1AB2-49B8-ACF9-415D372DEEE0}" dt="2025-04-18T18:35:48.084" v="170" actId="1076"/>
          <ac:picMkLst>
            <pc:docMk/>
            <pc:sldMk cId="1828895787" sldId="540"/>
            <ac:picMk id="9" creationId="{7F1C40BF-7B40-BF7D-40E8-49C4D5E21733}"/>
          </ac:picMkLst>
        </pc:picChg>
      </pc:sldChg>
      <pc:sldChg chg="del">
        <pc:chgData name="Andreas Kim" userId="d39d342fa9446bf4" providerId="LiveId" clId="{0C6EB9DA-1AB2-49B8-ACF9-415D372DEEE0}" dt="2025-04-18T18:25:56.658" v="14" actId="47"/>
        <pc:sldMkLst>
          <pc:docMk/>
          <pc:sldMk cId="2433161051" sldId="547"/>
        </pc:sldMkLst>
      </pc:sldChg>
      <pc:sldChg chg="add del">
        <pc:chgData name="Andreas Kim" userId="d39d342fa9446bf4" providerId="LiveId" clId="{0C6EB9DA-1AB2-49B8-ACF9-415D372DEEE0}" dt="2025-04-18T18:32:36.977" v="111" actId="47"/>
        <pc:sldMkLst>
          <pc:docMk/>
          <pc:sldMk cId="4027552691" sldId="551"/>
        </pc:sldMkLst>
      </pc:sldChg>
      <pc:sldChg chg="add del">
        <pc:chgData name="Andreas Kim" userId="d39d342fa9446bf4" providerId="LiveId" clId="{0C6EB9DA-1AB2-49B8-ACF9-415D372DEEE0}" dt="2025-04-18T18:32:36.290" v="110" actId="47"/>
        <pc:sldMkLst>
          <pc:docMk/>
          <pc:sldMk cId="1691778816" sldId="552"/>
        </pc:sldMkLst>
      </pc:sldChg>
      <pc:sldChg chg="del">
        <pc:chgData name="Andreas Kim" userId="d39d342fa9446bf4" providerId="LiveId" clId="{0C6EB9DA-1AB2-49B8-ACF9-415D372DEEE0}" dt="2025-04-18T18:30:31.519" v="60" actId="47"/>
        <pc:sldMkLst>
          <pc:docMk/>
          <pc:sldMk cId="4674480" sldId="554"/>
        </pc:sldMkLst>
      </pc:sldChg>
      <pc:sldChg chg="del">
        <pc:chgData name="Andreas Kim" userId="d39d342fa9446bf4" providerId="LiveId" clId="{0C6EB9DA-1AB2-49B8-ACF9-415D372DEEE0}" dt="2025-04-18T18:30:32.572" v="61" actId="47"/>
        <pc:sldMkLst>
          <pc:docMk/>
          <pc:sldMk cId="4089069773" sldId="555"/>
        </pc:sldMkLst>
      </pc:sldChg>
      <pc:sldChg chg="add">
        <pc:chgData name="Andreas Kim" userId="d39d342fa9446bf4" providerId="LiveId" clId="{0C6EB9DA-1AB2-49B8-ACF9-415D372DEEE0}" dt="2025-04-18T18:48:55.304" v="206"/>
        <pc:sldMkLst>
          <pc:docMk/>
          <pc:sldMk cId="854408148" sldId="556"/>
        </pc:sldMkLst>
      </pc:sldChg>
      <pc:sldChg chg="del">
        <pc:chgData name="Andreas Kim" userId="d39d342fa9446bf4" providerId="LiveId" clId="{0C6EB9DA-1AB2-49B8-ACF9-415D372DEEE0}" dt="2025-04-18T18:29:05.099" v="54" actId="47"/>
        <pc:sldMkLst>
          <pc:docMk/>
          <pc:sldMk cId="2085789622" sldId="556"/>
        </pc:sldMkLst>
      </pc:sldChg>
      <pc:sldChg chg="modSp add del mod">
        <pc:chgData name="Andreas Kim" userId="d39d342fa9446bf4" providerId="LiveId" clId="{0C6EB9DA-1AB2-49B8-ACF9-415D372DEEE0}" dt="2025-04-18T18:27:17.783" v="41" actId="20577"/>
        <pc:sldMkLst>
          <pc:docMk/>
          <pc:sldMk cId="2332461876" sldId="557"/>
        </pc:sldMkLst>
        <pc:spChg chg="mod">
          <ac:chgData name="Andreas Kim" userId="d39d342fa9446bf4" providerId="LiveId" clId="{0C6EB9DA-1AB2-49B8-ACF9-415D372DEEE0}" dt="2025-04-18T18:27:17.783" v="41" actId="20577"/>
          <ac:spMkLst>
            <pc:docMk/>
            <pc:sldMk cId="2332461876" sldId="557"/>
            <ac:spMk id="5" creationId="{06DAAF76-BEFB-CD4D-248F-B93513506FF0}"/>
          </ac:spMkLst>
        </pc:spChg>
      </pc:sldChg>
      <pc:sldChg chg="modSp mod">
        <pc:chgData name="Andreas Kim" userId="d39d342fa9446bf4" providerId="LiveId" clId="{0C6EB9DA-1AB2-49B8-ACF9-415D372DEEE0}" dt="2025-04-18T18:31:56.475" v="104" actId="27636"/>
        <pc:sldMkLst>
          <pc:docMk/>
          <pc:sldMk cId="3608184185" sldId="562"/>
        </pc:sldMkLst>
        <pc:spChg chg="mod">
          <ac:chgData name="Andreas Kim" userId="d39d342fa9446bf4" providerId="LiveId" clId="{0C6EB9DA-1AB2-49B8-ACF9-415D372DEEE0}" dt="2025-04-18T18:31:51.624" v="101" actId="27636"/>
          <ac:spMkLst>
            <pc:docMk/>
            <pc:sldMk cId="3608184185" sldId="562"/>
            <ac:spMk id="3" creationId="{0713EAFD-D09B-13E8-CD46-713022C9F9B4}"/>
          </ac:spMkLst>
        </pc:spChg>
        <pc:spChg chg="mod">
          <ac:chgData name="Andreas Kim" userId="d39d342fa9446bf4" providerId="LiveId" clId="{0C6EB9DA-1AB2-49B8-ACF9-415D372DEEE0}" dt="2025-04-18T18:31:51.625" v="102" actId="27636"/>
          <ac:spMkLst>
            <pc:docMk/>
            <pc:sldMk cId="3608184185" sldId="562"/>
            <ac:spMk id="4" creationId="{EF6D783A-2587-F715-747E-83026869D946}"/>
          </ac:spMkLst>
        </pc:spChg>
        <pc:spChg chg="mod">
          <ac:chgData name="Andreas Kim" userId="d39d342fa9446bf4" providerId="LiveId" clId="{0C6EB9DA-1AB2-49B8-ACF9-415D372DEEE0}" dt="2025-04-18T18:31:56.475" v="104" actId="27636"/>
          <ac:spMkLst>
            <pc:docMk/>
            <pc:sldMk cId="3608184185" sldId="562"/>
            <ac:spMk id="5" creationId="{56551228-BD75-C8AA-ECB5-F98B1DAF901B}"/>
          </ac:spMkLst>
        </pc:spChg>
      </pc:sldChg>
      <pc:sldChg chg="del">
        <pc:chgData name="Andreas Kim" userId="d39d342fa9446bf4" providerId="LiveId" clId="{0C6EB9DA-1AB2-49B8-ACF9-415D372DEEE0}" dt="2025-04-18T18:29:31.770" v="57" actId="47"/>
        <pc:sldMkLst>
          <pc:docMk/>
          <pc:sldMk cId="668402786" sldId="564"/>
        </pc:sldMkLst>
      </pc:sldChg>
      <pc:sldChg chg="del">
        <pc:chgData name="Andreas Kim" userId="d39d342fa9446bf4" providerId="LiveId" clId="{0C6EB9DA-1AB2-49B8-ACF9-415D372DEEE0}" dt="2025-04-18T18:33:18.172" v="125" actId="47"/>
        <pc:sldMkLst>
          <pc:docMk/>
          <pc:sldMk cId="1620673598" sldId="565"/>
        </pc:sldMkLst>
      </pc:sldChg>
      <pc:sldChg chg="del">
        <pc:chgData name="Andreas Kim" userId="d39d342fa9446bf4" providerId="LiveId" clId="{0C6EB9DA-1AB2-49B8-ACF9-415D372DEEE0}" dt="2025-04-18T18:26:46.750" v="29" actId="47"/>
        <pc:sldMkLst>
          <pc:docMk/>
          <pc:sldMk cId="1225578442" sldId="566"/>
        </pc:sldMkLst>
      </pc:sldChg>
      <pc:sldChg chg="del">
        <pc:chgData name="Andreas Kim" userId="d39d342fa9446bf4" providerId="LiveId" clId="{0C6EB9DA-1AB2-49B8-ACF9-415D372DEEE0}" dt="2025-04-18T18:26:41.507" v="23" actId="47"/>
        <pc:sldMkLst>
          <pc:docMk/>
          <pc:sldMk cId="144415387" sldId="567"/>
        </pc:sldMkLst>
      </pc:sldChg>
      <pc:sldChg chg="del">
        <pc:chgData name="Andreas Kim" userId="d39d342fa9446bf4" providerId="LiveId" clId="{0C6EB9DA-1AB2-49B8-ACF9-415D372DEEE0}" dt="2025-04-18T18:28:56.293" v="53" actId="47"/>
        <pc:sldMkLst>
          <pc:docMk/>
          <pc:sldMk cId="1118349830" sldId="569"/>
        </pc:sldMkLst>
      </pc:sldChg>
      <pc:sldChg chg="del">
        <pc:chgData name="Andreas Kim" userId="d39d342fa9446bf4" providerId="LiveId" clId="{0C6EB9DA-1AB2-49B8-ACF9-415D372DEEE0}" dt="2025-04-18T18:29:06.340" v="55" actId="47"/>
        <pc:sldMkLst>
          <pc:docMk/>
          <pc:sldMk cId="732967178" sldId="570"/>
        </pc:sldMkLst>
      </pc:sldChg>
      <pc:sldChg chg="del">
        <pc:chgData name="Andreas Kim" userId="d39d342fa9446bf4" providerId="LiveId" clId="{0C6EB9DA-1AB2-49B8-ACF9-415D372DEEE0}" dt="2025-04-18T18:29:07.004" v="56" actId="47"/>
        <pc:sldMkLst>
          <pc:docMk/>
          <pc:sldMk cId="3352056547" sldId="571"/>
        </pc:sldMkLst>
      </pc:sldChg>
      <pc:sldChg chg="del">
        <pc:chgData name="Andreas Kim" userId="d39d342fa9446bf4" providerId="LiveId" clId="{0C6EB9DA-1AB2-49B8-ACF9-415D372DEEE0}" dt="2025-04-18T18:30:43.202" v="62" actId="47"/>
        <pc:sldMkLst>
          <pc:docMk/>
          <pc:sldMk cId="3173249852" sldId="572"/>
        </pc:sldMkLst>
      </pc:sldChg>
      <pc:sldChg chg="del">
        <pc:chgData name="Andreas Kim" userId="d39d342fa9446bf4" providerId="LiveId" clId="{0C6EB9DA-1AB2-49B8-ACF9-415D372DEEE0}" dt="2025-04-18T18:33:12.858" v="122" actId="47"/>
        <pc:sldMkLst>
          <pc:docMk/>
          <pc:sldMk cId="431220569" sldId="578"/>
        </pc:sldMkLst>
      </pc:sldChg>
      <pc:sldChg chg="del">
        <pc:chgData name="Andreas Kim" userId="d39d342fa9446bf4" providerId="LiveId" clId="{0C6EB9DA-1AB2-49B8-ACF9-415D372DEEE0}" dt="2025-04-18T18:25:52.381" v="9" actId="47"/>
        <pc:sldMkLst>
          <pc:docMk/>
          <pc:sldMk cId="2243536111" sldId="580"/>
        </pc:sldMkLst>
      </pc:sldChg>
      <pc:sldChg chg="del">
        <pc:chgData name="Andreas Kim" userId="d39d342fa9446bf4" providerId="LiveId" clId="{0C6EB9DA-1AB2-49B8-ACF9-415D372DEEE0}" dt="2025-04-18T18:27:33.196" v="42" actId="47"/>
        <pc:sldMkLst>
          <pc:docMk/>
          <pc:sldMk cId="4202045926" sldId="582"/>
        </pc:sldMkLst>
      </pc:sldChg>
      <pc:sldChg chg="del">
        <pc:chgData name="Andreas Kim" userId="d39d342fa9446bf4" providerId="LiveId" clId="{0C6EB9DA-1AB2-49B8-ACF9-415D372DEEE0}" dt="2025-04-18T18:27:34.142" v="43" actId="47"/>
        <pc:sldMkLst>
          <pc:docMk/>
          <pc:sldMk cId="1967631162" sldId="583"/>
        </pc:sldMkLst>
      </pc:sldChg>
      <pc:sldChg chg="del">
        <pc:chgData name="Andreas Kim" userId="d39d342fa9446bf4" providerId="LiveId" clId="{0C6EB9DA-1AB2-49B8-ACF9-415D372DEEE0}" dt="2025-04-18T18:27:35.300" v="44" actId="47"/>
        <pc:sldMkLst>
          <pc:docMk/>
          <pc:sldMk cId="2454505064" sldId="584"/>
        </pc:sldMkLst>
      </pc:sldChg>
      <pc:sldChg chg="del">
        <pc:chgData name="Andreas Kim" userId="d39d342fa9446bf4" providerId="LiveId" clId="{0C6EB9DA-1AB2-49B8-ACF9-415D372DEEE0}" dt="2025-04-18T18:27:36.446" v="45" actId="47"/>
        <pc:sldMkLst>
          <pc:docMk/>
          <pc:sldMk cId="1208723858" sldId="585"/>
        </pc:sldMkLst>
      </pc:sldChg>
      <pc:sldChg chg="del">
        <pc:chgData name="Andreas Kim" userId="d39d342fa9446bf4" providerId="LiveId" clId="{0C6EB9DA-1AB2-49B8-ACF9-415D372DEEE0}" dt="2025-04-18T18:30:29.317" v="59" actId="47"/>
        <pc:sldMkLst>
          <pc:docMk/>
          <pc:sldMk cId="16388053" sldId="588"/>
        </pc:sldMkLst>
      </pc:sldChg>
      <pc:sldChg chg="del">
        <pc:chgData name="Andreas Kim" userId="d39d342fa9446bf4" providerId="LiveId" clId="{0C6EB9DA-1AB2-49B8-ACF9-415D372DEEE0}" dt="2025-04-18T18:33:14.342" v="124" actId="47"/>
        <pc:sldMkLst>
          <pc:docMk/>
          <pc:sldMk cId="3438896218" sldId="589"/>
        </pc:sldMkLst>
      </pc:sldChg>
      <pc:sldChg chg="del">
        <pc:chgData name="Andreas Kim" userId="d39d342fa9446bf4" providerId="LiveId" clId="{0C6EB9DA-1AB2-49B8-ACF9-415D372DEEE0}" dt="2025-04-18T18:33:13.571" v="123" actId="47"/>
        <pc:sldMkLst>
          <pc:docMk/>
          <pc:sldMk cId="3755223330" sldId="590"/>
        </pc:sldMkLst>
      </pc:sldChg>
      <pc:sldChg chg="add del ord">
        <pc:chgData name="Andreas Kim" userId="d39d342fa9446bf4" providerId="LiveId" clId="{0C6EB9DA-1AB2-49B8-ACF9-415D372DEEE0}" dt="2025-04-18T18:48:50.575" v="205"/>
        <pc:sldMkLst>
          <pc:docMk/>
          <pc:sldMk cId="2710565120" sldId="592"/>
        </pc:sldMkLst>
      </pc:sldChg>
      <pc:sldChg chg="del">
        <pc:chgData name="Andreas Kim" userId="d39d342fa9446bf4" providerId="LiveId" clId="{0C6EB9DA-1AB2-49B8-ACF9-415D372DEEE0}" dt="2025-04-18T18:33:03.917" v="115" actId="47"/>
        <pc:sldMkLst>
          <pc:docMk/>
          <pc:sldMk cId="1305113881" sldId="593"/>
        </pc:sldMkLst>
      </pc:sldChg>
      <pc:sldChg chg="addSp delSp modSp new mod modClrScheme chgLayout">
        <pc:chgData name="Andreas Kim" userId="d39d342fa9446bf4" providerId="LiveId" clId="{0C6EB9DA-1AB2-49B8-ACF9-415D372DEEE0}" dt="2025-04-18T18:34:05.281" v="157" actId="20577"/>
        <pc:sldMkLst>
          <pc:docMk/>
          <pc:sldMk cId="1450842333" sldId="593"/>
        </pc:sldMkLst>
        <pc:spChg chg="mod ord">
          <ac:chgData name="Andreas Kim" userId="d39d342fa9446bf4" providerId="LiveId" clId="{0C6EB9DA-1AB2-49B8-ACF9-415D372DEEE0}" dt="2025-04-18T18:34:05.281" v="157" actId="20577"/>
          <ac:spMkLst>
            <pc:docMk/>
            <pc:sldMk cId="1450842333" sldId="593"/>
            <ac:spMk id="2" creationId="{B38FB45F-F3EB-FEBF-213F-1AF9834513EB}"/>
          </ac:spMkLst>
        </pc:spChg>
        <pc:spChg chg="add del mod ord">
          <ac:chgData name="Andreas Kim" userId="d39d342fa9446bf4" providerId="LiveId" clId="{0C6EB9DA-1AB2-49B8-ACF9-415D372DEEE0}" dt="2025-04-18T18:33:57.375" v="150" actId="700"/>
          <ac:spMkLst>
            <pc:docMk/>
            <pc:sldMk cId="1450842333" sldId="593"/>
            <ac:spMk id="3" creationId="{A3039746-98B8-27C8-447D-7E49FAA3B3A5}"/>
          </ac:spMkLst>
        </pc:spChg>
        <pc:spChg chg="add del mod ord">
          <ac:chgData name="Andreas Kim" userId="d39d342fa9446bf4" providerId="LiveId" clId="{0C6EB9DA-1AB2-49B8-ACF9-415D372DEEE0}" dt="2025-04-18T18:33:57.375" v="150" actId="700"/>
          <ac:spMkLst>
            <pc:docMk/>
            <pc:sldMk cId="1450842333" sldId="593"/>
            <ac:spMk id="4" creationId="{3C9630FE-E889-E82C-35A1-C75F48976679}"/>
          </ac:spMkLst>
        </pc:spChg>
        <pc:spChg chg="add del mod ord">
          <ac:chgData name="Andreas Kim" userId="d39d342fa9446bf4" providerId="LiveId" clId="{0C6EB9DA-1AB2-49B8-ACF9-415D372DEEE0}" dt="2025-04-18T18:33:57.375" v="150" actId="700"/>
          <ac:spMkLst>
            <pc:docMk/>
            <pc:sldMk cId="1450842333" sldId="593"/>
            <ac:spMk id="5" creationId="{19ADC400-F3E1-9B6F-E606-7702EE4CF2F2}"/>
          </ac:spMkLst>
        </pc:spChg>
      </pc:sldChg>
    </pc:docChg>
  </pc:docChgLst>
</pc:chgInfo>
</file>

<file path=ppt/media/image1.jpg>
</file>

<file path=ppt/media/image10.jpeg>
</file>

<file path=ppt/media/image11.png>
</file>

<file path=ppt/media/image12.jpg>
</file>

<file path=ppt/media/image13.jp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0.png>
</file>

<file path=ppt/media/image21.jpg>
</file>

<file path=ppt/media/image4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283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688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424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0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77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09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376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19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133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95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06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581E4-2D28-44E2-8B66-45632B1B1B01}" type="datetimeFigureOut">
              <a:rPr lang="ko-KR" altLang="en-US" smtClean="0"/>
              <a:t>2025-04-19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CD03B7E-632E-45CB-BF61-B437F335220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503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app.diagrams.net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0BgncuMhs" TargetMode="External"/><Relationship Id="rId2" Type="http://schemas.openxmlformats.org/officeDocument/2006/relationships/hyperlink" Target="https://docs.ultralytics.com/modes/track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hyperlink" Target="https://www.bing.com/videos/riverview/relatedvideo?q=yolo%20tracking%20video&amp;mid=B655E4EA5956F7CED21CB655E4EA5956F7CED21C&amp;ajaxhist=0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d.docs.live.net/d39d342fa9446bf4/Documents/Doosan/AI_Security_System/Ex_System%20Design.docx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8EE22-64D2-EF9A-2721-70DF4851EF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Good Morning!</a:t>
            </a:r>
            <a:br>
              <a:rPr lang="en-US" altLang="ko-KR" dirty="0"/>
            </a:br>
            <a:r>
              <a:rPr lang="ko-KR" altLang="en-US" dirty="0"/>
              <a:t>早上好</a:t>
            </a:r>
            <a:r>
              <a:rPr lang="en-US" altLang="ko-KR" dirty="0"/>
              <a:t>!</a:t>
            </a:r>
            <a:br>
              <a:rPr lang="en-US" altLang="ko-KR" dirty="0"/>
            </a:br>
            <a:r>
              <a:rPr lang="ko-KR" altLang="en-US" dirty="0"/>
              <a:t>안녕하세요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3B180F-5C71-936A-34FA-CFDB04A97A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Day 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45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6 (final project)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29B8C-0ED7-459C-7BBC-069D6674D1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시스템 설계 및 프로세스 정립</a:t>
            </a:r>
          </a:p>
          <a:p>
            <a:r>
              <a:rPr lang="ko-KR" altLang="en-US" dirty="0"/>
              <a:t>비즈니스 요구 사항 업데이트</a:t>
            </a:r>
          </a:p>
          <a:p>
            <a:r>
              <a:rPr lang="ko-KR" altLang="en-US" dirty="0"/>
              <a:t>역할 분담 및 일정 조율</a:t>
            </a:r>
          </a:p>
          <a:p>
            <a:r>
              <a:rPr lang="ko-KR" altLang="en-US" dirty="0"/>
              <a:t>개발 환경 구축</a:t>
            </a:r>
            <a:r>
              <a:rPr lang="en-US" altLang="ko-KR" dirty="0"/>
              <a:t>(</a:t>
            </a:r>
            <a:r>
              <a:rPr lang="ko-KR" altLang="en-US" dirty="0"/>
              <a:t>맵 디자인</a:t>
            </a:r>
            <a:r>
              <a:rPr lang="en-US" altLang="ko-KR" dirty="0"/>
              <a:t>, SW </a:t>
            </a:r>
            <a:r>
              <a:rPr lang="ko-KR" altLang="en-US" dirty="0"/>
              <a:t>개발</a:t>
            </a:r>
            <a:r>
              <a:rPr lang="en-US" altLang="ko-KR" dirty="0"/>
              <a:t>,</a:t>
            </a:r>
            <a:r>
              <a:rPr lang="ko-KR" altLang="en-US" dirty="0"/>
              <a:t>문서 통합 관리</a:t>
            </a:r>
            <a:r>
              <a:rPr lang="en-US" altLang="ko-KR" dirty="0"/>
              <a:t>)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9BF5E9-A849-3B33-2D32-D5B8A16563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멀티 로봇 환경 구축 및 네비게이션</a:t>
            </a:r>
          </a:p>
          <a:p>
            <a:r>
              <a:rPr lang="ko-KR" altLang="en-US" dirty="0"/>
              <a:t>멀티 로봇 개별 업무 수행</a:t>
            </a:r>
          </a:p>
          <a:p>
            <a:r>
              <a:rPr lang="ko-KR" altLang="en-US" dirty="0"/>
              <a:t>멀티 로봇 협동 업무 수행 </a:t>
            </a:r>
          </a:p>
          <a:p>
            <a:r>
              <a:rPr lang="en-US" altLang="ko-KR" dirty="0"/>
              <a:t>(Optional)Turtlebot4 </a:t>
            </a:r>
            <a:r>
              <a:rPr lang="ko-KR" altLang="en-US" dirty="0"/>
              <a:t>각종 센서 데이터의 이해와 적용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7994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7 (final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시스템 설계에 기반한 객체 감지 모델 구현</a:t>
            </a:r>
          </a:p>
          <a:p>
            <a:r>
              <a:rPr lang="ko-KR" altLang="en-US" dirty="0"/>
              <a:t>로봇 환경에 적용 및 </a:t>
            </a:r>
            <a:r>
              <a:rPr lang="en-US" altLang="ko-KR" dirty="0"/>
              <a:t>Unit Test</a:t>
            </a:r>
          </a:p>
          <a:p>
            <a:r>
              <a:rPr lang="ko-KR" altLang="en-US" dirty="0"/>
              <a:t>모듈로 제작하고 </a:t>
            </a:r>
            <a:r>
              <a:rPr lang="en-US" altLang="ko-KR" dirty="0"/>
              <a:t>launch</a:t>
            </a:r>
            <a:r>
              <a:rPr lang="ko-KR" altLang="en-US" dirty="0"/>
              <a:t>파일로 구현</a:t>
            </a:r>
          </a:p>
          <a:p>
            <a:r>
              <a:rPr lang="en-US" altLang="ko-KR" dirty="0"/>
              <a:t>code </a:t>
            </a:r>
            <a:r>
              <a:rPr lang="ko-KR" altLang="en-US" dirty="0"/>
              <a:t>정리 및 버전관리</a:t>
            </a:r>
            <a:r>
              <a:rPr lang="en-US" altLang="ko-KR" dirty="0"/>
              <a:t>, </a:t>
            </a:r>
            <a:r>
              <a:rPr lang="ko-KR" altLang="en-US" dirty="0"/>
              <a:t>문서 작성 및 영상 촬영</a:t>
            </a:r>
            <a:r>
              <a:rPr lang="en-US" altLang="ko-KR" dirty="0"/>
              <a:t>, </a:t>
            </a:r>
            <a:r>
              <a:rPr lang="ko-KR" altLang="en-US" dirty="0"/>
              <a:t>팀 내 기술 브리핑</a:t>
            </a:r>
          </a:p>
          <a:p>
            <a:endParaRPr lang="ko-KR" alt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0DF9BB09-2CA4-5B93-0E55-B816F114B1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/>
              <a:t>시스템 설계에 기반한 </a:t>
            </a:r>
            <a:r>
              <a:rPr lang="en-US" altLang="ko-KR" dirty="0" err="1"/>
              <a:t>SysMon</a:t>
            </a:r>
            <a:r>
              <a:rPr lang="ko-KR" altLang="en-US" dirty="0"/>
              <a:t> 설계 구현</a:t>
            </a:r>
          </a:p>
          <a:p>
            <a:r>
              <a:rPr lang="ko-KR" altLang="en-US" dirty="0"/>
              <a:t>로봇 환경에 적용 및 </a:t>
            </a:r>
            <a:r>
              <a:rPr lang="en-US" altLang="ko-KR" dirty="0"/>
              <a:t>Unit Test</a:t>
            </a:r>
          </a:p>
          <a:p>
            <a:r>
              <a:rPr lang="ko-KR" altLang="en-US" dirty="0"/>
              <a:t>모듈로 제작하고 </a:t>
            </a:r>
            <a:r>
              <a:rPr lang="en-US" altLang="ko-KR" dirty="0"/>
              <a:t>launch</a:t>
            </a:r>
            <a:r>
              <a:rPr lang="ko-KR" altLang="en-US" dirty="0"/>
              <a:t>파일로 구현</a:t>
            </a:r>
          </a:p>
          <a:p>
            <a:r>
              <a:rPr lang="en-US" altLang="ko-KR" dirty="0"/>
              <a:t>code </a:t>
            </a:r>
            <a:r>
              <a:rPr lang="ko-KR" altLang="en-US" dirty="0"/>
              <a:t>정리 및 버전관리</a:t>
            </a:r>
            <a:r>
              <a:rPr lang="en-US" altLang="ko-KR" dirty="0"/>
              <a:t>, </a:t>
            </a:r>
            <a:r>
              <a:rPr lang="ko-KR" altLang="en-US" dirty="0"/>
              <a:t>문서 작성 및 영상 촬영</a:t>
            </a:r>
            <a:r>
              <a:rPr lang="en-US" altLang="ko-KR" dirty="0"/>
              <a:t>, </a:t>
            </a:r>
            <a:r>
              <a:rPr lang="ko-KR" altLang="en-US" dirty="0"/>
              <a:t>팀 내 기술 브리핑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126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8 (final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시스템 설계에 기반한 </a:t>
            </a:r>
            <a:r>
              <a:rPr lang="en-US" altLang="ko-KR" dirty="0"/>
              <a:t>AMR </a:t>
            </a:r>
            <a:r>
              <a:rPr lang="ko-KR" altLang="en-US" dirty="0"/>
              <a:t>제어 구현</a:t>
            </a:r>
          </a:p>
          <a:p>
            <a:r>
              <a:rPr lang="ko-KR" altLang="en-US" dirty="0"/>
              <a:t>로봇 환경에 적용 및 </a:t>
            </a:r>
            <a:r>
              <a:rPr lang="en-US" altLang="ko-KR" dirty="0"/>
              <a:t>Unit Test</a:t>
            </a:r>
          </a:p>
          <a:p>
            <a:r>
              <a:rPr lang="ko-KR" altLang="en-US" dirty="0"/>
              <a:t>모듈로 제작하고 </a:t>
            </a:r>
            <a:r>
              <a:rPr lang="en-US" altLang="ko-KR" dirty="0"/>
              <a:t>launch </a:t>
            </a:r>
            <a:r>
              <a:rPr lang="ko-KR" altLang="en-US" dirty="0"/>
              <a:t>파일로 구현</a:t>
            </a:r>
          </a:p>
          <a:p>
            <a:r>
              <a:rPr lang="en-US" altLang="ko-KR" dirty="0"/>
              <a:t>code </a:t>
            </a:r>
            <a:r>
              <a:rPr lang="ko-KR" altLang="en-US" dirty="0"/>
              <a:t>정리 및 버전관리</a:t>
            </a:r>
            <a:r>
              <a:rPr lang="en-US" altLang="ko-KR" dirty="0"/>
              <a:t>, </a:t>
            </a:r>
            <a:r>
              <a:rPr lang="ko-KR" altLang="en-US" dirty="0"/>
              <a:t>문서 작성 및 영상 촬영</a:t>
            </a:r>
            <a:r>
              <a:rPr lang="en-US" altLang="ko-KR" dirty="0"/>
              <a:t>, </a:t>
            </a:r>
            <a:r>
              <a:rPr lang="ko-KR" altLang="en-US" dirty="0"/>
              <a:t>팀 내 기술 브리핑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2849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9 (final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개별 기능 통합 구현 및 </a:t>
            </a:r>
            <a:r>
              <a:rPr lang="en-US" altLang="ko-KR" dirty="0"/>
              <a:t>Integration </a:t>
            </a:r>
            <a:r>
              <a:rPr lang="ko-KR" altLang="en-US" dirty="0"/>
              <a:t>테스트</a:t>
            </a:r>
          </a:p>
          <a:p>
            <a:r>
              <a:rPr lang="ko-KR" altLang="en-US" dirty="0"/>
              <a:t>통합 </a:t>
            </a:r>
            <a:r>
              <a:rPr lang="en-US" altLang="ko-KR" dirty="0"/>
              <a:t>Launch </a:t>
            </a:r>
            <a:r>
              <a:rPr lang="ko-KR" altLang="en-US" dirty="0"/>
              <a:t>파일로 구현</a:t>
            </a:r>
          </a:p>
          <a:p>
            <a:r>
              <a:rPr lang="en-US" altLang="ko-KR" dirty="0"/>
              <a:t>Robust</a:t>
            </a:r>
            <a:r>
              <a:rPr lang="ko-KR" altLang="en-US" dirty="0"/>
              <a:t>한 시스템 구축을 위한 예외 처리 및 </a:t>
            </a:r>
            <a:r>
              <a:rPr lang="en-US" altLang="ko-KR" dirty="0"/>
              <a:t>Code Refactoring</a:t>
            </a:r>
          </a:p>
          <a:p>
            <a:r>
              <a:rPr lang="en-US" altLang="ko-KR" dirty="0"/>
              <a:t>code </a:t>
            </a:r>
            <a:r>
              <a:rPr lang="ko-KR" altLang="en-US" dirty="0"/>
              <a:t>정리 및 버전관리</a:t>
            </a:r>
            <a:r>
              <a:rPr lang="en-US" altLang="ko-KR" dirty="0"/>
              <a:t>, </a:t>
            </a:r>
            <a:r>
              <a:rPr lang="ko-KR" altLang="en-US" dirty="0"/>
              <a:t>문서 작성 및 영상 촬영</a:t>
            </a:r>
            <a:r>
              <a:rPr lang="en-US" altLang="ko-KR" dirty="0"/>
              <a:t>, </a:t>
            </a:r>
            <a:r>
              <a:rPr lang="ko-KR" altLang="en-US" dirty="0"/>
              <a:t>팀 내 기술 브리핑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7587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10 (final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프로젝트 발표 및 시연</a:t>
            </a:r>
          </a:p>
          <a:p>
            <a:r>
              <a:rPr lang="ko-KR" altLang="en-US" dirty="0"/>
              <a:t>최종 </a:t>
            </a:r>
            <a:r>
              <a:rPr lang="ko-KR" altLang="en-US" dirty="0" err="1"/>
              <a:t>산출문</a:t>
            </a:r>
            <a:r>
              <a:rPr lang="ko-KR" altLang="en-US" dirty="0"/>
              <a:t> 정리</a:t>
            </a:r>
            <a:r>
              <a:rPr lang="en-US" altLang="ko-KR" dirty="0"/>
              <a:t>(</a:t>
            </a:r>
            <a:r>
              <a:rPr lang="ko-KR" altLang="en-US" dirty="0"/>
              <a:t>소스코드</a:t>
            </a:r>
            <a:r>
              <a:rPr lang="en-US" altLang="ko-KR" dirty="0"/>
              <a:t>, </a:t>
            </a:r>
            <a:r>
              <a:rPr lang="ko-KR" altLang="en-US" dirty="0"/>
              <a:t>발표 </a:t>
            </a:r>
            <a:r>
              <a:rPr lang="en-US" altLang="ko-KR" dirty="0"/>
              <a:t>PPT, </a:t>
            </a:r>
            <a:r>
              <a:rPr lang="ko-KR" altLang="en-US" dirty="0"/>
              <a:t>동작 영상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팀 간 기술 컨퍼런스를 통한 기술 극복 경험담</a:t>
            </a:r>
            <a:r>
              <a:rPr lang="en-US" altLang="ko-KR" dirty="0"/>
              <a:t>, </a:t>
            </a:r>
            <a:r>
              <a:rPr lang="ko-KR" altLang="en-US" dirty="0"/>
              <a:t>노하우 교류</a:t>
            </a:r>
            <a:r>
              <a:rPr lang="en-US" altLang="ko-KR" dirty="0"/>
              <a:t>(</a:t>
            </a:r>
            <a:r>
              <a:rPr lang="ko-KR" altLang="en-US" dirty="0"/>
              <a:t>채점 대상</a:t>
            </a:r>
            <a:r>
              <a:rPr lang="en-US" altLang="ko-KR" dirty="0"/>
              <a:t>X)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5538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125E9F-A3B0-4653-F3A8-882AE15D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</a:t>
            </a:r>
            <a:r>
              <a:rPr lang="ko-KR" altLang="en-US" dirty="0"/>
              <a:t>평가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841C3AF-B117-EFB8-42D9-B00DC8DAFC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03362" y="2291398"/>
            <a:ext cx="4533900" cy="2887980"/>
          </a:xfrm>
          <a:prstGeom prst="rect">
            <a:avLst/>
          </a:prstGeom>
        </p:spPr>
      </p:pic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B299AA97-F037-D340-EC9A-43CC433FFC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76880" y="2291398"/>
            <a:ext cx="4533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36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33A26-81B8-4F9A-DFA5-5180D4EFC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</a:t>
            </a:r>
            <a:r>
              <a:rPr lang="en-US" altLang="ko-KR" dirty="0"/>
              <a:t> rule number ONE!!!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F2EB6D-6A36-EFC3-9E92-918C253B40AF}"/>
              </a:ext>
            </a:extLst>
          </p:cNvPr>
          <p:cNvSpPr txBox="1"/>
          <p:nvPr/>
        </p:nvSpPr>
        <p:spPr>
          <a:xfrm>
            <a:off x="485191" y="3162305"/>
            <a:ext cx="61209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/>
              <a:t>Have Fun </a:t>
            </a:r>
            <a:r>
              <a:rPr lang="en-US" altLang="ko-KR" sz="5400" dirty="0" err="1"/>
              <a:t>Fun</a:t>
            </a:r>
            <a:r>
              <a:rPr lang="en-US" altLang="ko-KR" sz="5400" dirty="0"/>
              <a:t> </a:t>
            </a:r>
            <a:r>
              <a:rPr lang="en-US" altLang="ko-KR" sz="5400" dirty="0" err="1"/>
              <a:t>Fun</a:t>
            </a:r>
            <a:r>
              <a:rPr lang="en-US" altLang="ko-KR" sz="5400" dirty="0"/>
              <a:t>!</a:t>
            </a:r>
            <a:endParaRPr lang="ko-KR" altLang="en-US" sz="5400" dirty="0"/>
          </a:p>
        </p:txBody>
      </p:sp>
      <p:pic>
        <p:nvPicPr>
          <p:cNvPr id="2050" name="Picture 2" descr="관련 이미지 세부 정보를 참조하세요. Succès De Team Together Collaboration People Celebration De Travail D ...">
            <a:extLst>
              <a:ext uri="{FF2B5EF4-FFF2-40B4-BE49-F238E27FC236}">
                <a16:creationId xmlns:a16="http://schemas.microsoft.com/office/drawing/2014/main" id="{C2C4B535-EDE5-43E0-D4E2-D59EF7F3A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809" y="2231358"/>
            <a:ext cx="5476000" cy="4343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31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6DAAF76-BEFB-CD4D-248F-B93513506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Brainstorm a situation that requires this solution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A9924A0-737B-D078-AD88-2E8753F447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2461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3CCF39-224A-1CB1-BE60-265847AC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Justification (Why)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8E8752-9AA5-DFDB-AB25-E09EEDE6A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404523"/>
          </a:xfrm>
        </p:spPr>
        <p:txBody>
          <a:bodyPr>
            <a:normAutofit/>
          </a:bodyPr>
          <a:lstStyle/>
          <a:p>
            <a:r>
              <a:rPr lang="en-US" altLang="ko-KR" dirty="0"/>
              <a:t>Situation Analysis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evaluates both external and internal factors to determine the necessity and feasibility of a project. It helps justify resource allocation by outlining how the project aligns with strategic goals, identifying potential challenges and opportunities, and providing a detailed understanding of the project's context for informed decision-making.</a:t>
            </a:r>
          </a:p>
          <a:p>
            <a:pPr lvl="1"/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ko-KR" altLang="en-US" dirty="0"/>
              <a:t>상황 분석</a:t>
            </a:r>
          </a:p>
          <a:p>
            <a:pPr lvl="1"/>
            <a:r>
              <a:rPr lang="ko-KR" altLang="en-US" dirty="0"/>
              <a:t>프로젝트의 필요성과 타당성을 결정하기 위해 외부 및 내부 요인을 모두 평가합니다</a:t>
            </a:r>
            <a:r>
              <a:rPr lang="en-US" altLang="ko-KR" dirty="0"/>
              <a:t>. </a:t>
            </a:r>
            <a:r>
              <a:rPr lang="ko-KR" altLang="en-US" dirty="0"/>
              <a:t>프로젝트가 전략적 목표에 어떻게 부합하는지 설명하고</a:t>
            </a:r>
            <a:r>
              <a:rPr lang="en-US" altLang="ko-KR" dirty="0"/>
              <a:t>, </a:t>
            </a:r>
            <a:r>
              <a:rPr lang="ko-KR" altLang="en-US" dirty="0"/>
              <a:t>잠재적인 과제와 기회를 식별하고</a:t>
            </a:r>
            <a:r>
              <a:rPr lang="en-US" altLang="ko-KR" dirty="0"/>
              <a:t>, </a:t>
            </a:r>
            <a:r>
              <a:rPr lang="ko-KR" altLang="en-US" dirty="0"/>
              <a:t>정보에 입각한 의사 결정을 위해 프로젝트의 컨텍스트에 대한 자세한 이해를 제공하여 리소스 할당을 정당화하는 데 도움이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6354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3CCF39-224A-1CB1-BE60-265847AC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Justification (Why)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8E8752-9AA5-DFDB-AB25-E09EEDE6A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altLang="ko-KR" dirty="0"/>
              <a:t>Business Needs/Pain Point Analysis</a:t>
            </a:r>
          </a:p>
          <a:p>
            <a:pPr lvl="1"/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identifies and assesses the problems and unmet needs of customers. This process helps businesses tailor their solutions to enhance customer satisfaction and loyalty by directly addressing these issues.</a:t>
            </a:r>
          </a:p>
          <a:p>
            <a:pPr lvl="1"/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r>
              <a:rPr lang="ko-KR" altLang="en-US" dirty="0"/>
              <a:t>비즈니스 니즈</a:t>
            </a:r>
            <a:r>
              <a:rPr lang="en-US" altLang="ko-KR" dirty="0"/>
              <a:t>/</a:t>
            </a:r>
            <a:r>
              <a:rPr lang="ko-KR" altLang="en-US" dirty="0"/>
              <a:t>문제점 분석</a:t>
            </a:r>
          </a:p>
          <a:p>
            <a:pPr lvl="1"/>
            <a:r>
              <a:rPr lang="ko-KR" altLang="en-US" dirty="0"/>
              <a:t>문제와 충족되지 않은 요구를 식별하고 평가합니다</a:t>
            </a:r>
            <a:r>
              <a:rPr lang="en-US" altLang="ko-KR" dirty="0"/>
              <a:t>. </a:t>
            </a:r>
            <a:r>
              <a:rPr lang="ko-KR" altLang="en-US" dirty="0"/>
              <a:t>이 프로세스는 기업이 이러한 문제를 직접 해결하여 고객 만족도와 충성도를 높일 수 있도록 솔루션을 </a:t>
            </a:r>
            <a:r>
              <a:rPr lang="ko-KR" altLang="en-US" dirty="0" err="1"/>
              <a:t>맞춤화하는</a:t>
            </a:r>
            <a:r>
              <a:rPr lang="ko-KR" altLang="en-US" dirty="0"/>
              <a:t> 데 도움이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03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E56E5F-7CF8-21E4-BB44-79DFCB0B0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 projects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031A5A-5EA8-813C-6FD2-465F51BC4B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Mini Project (Individual Team)</a:t>
            </a:r>
          </a:p>
          <a:p>
            <a:pPr lvl="1"/>
            <a:r>
              <a:rPr lang="en-US" altLang="ko-KR" dirty="0"/>
              <a:t>For learning techniques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513E8D7-E41D-C2A4-B23D-E0E837DA88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Final Project (2 Teams in One)</a:t>
            </a:r>
          </a:p>
          <a:p>
            <a:pPr lvl="1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D40D72D-84BB-D033-98B6-CFD302C2E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01" y="3078480"/>
            <a:ext cx="3878580" cy="18440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240C0C4-A7B1-0958-CBA4-19088D3B2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919" y="2557728"/>
            <a:ext cx="3878580" cy="92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14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DFC7C09-C579-71EE-2798-5452ADAF5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Brainstorming Rules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FD1F2A5-3E9F-027D-708E-86D7FEC213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Every input is good input</a:t>
            </a:r>
          </a:p>
          <a:p>
            <a:r>
              <a:rPr lang="en-US" altLang="ko-KR" dirty="0"/>
              <a:t>Do not critique inputs only seek to understand</a:t>
            </a:r>
          </a:p>
          <a:p>
            <a:r>
              <a:rPr lang="en-US" altLang="ko-KR" dirty="0"/>
              <a:t>Organize inputs into logical groupings</a:t>
            </a:r>
          </a:p>
          <a:p>
            <a:r>
              <a:rPr lang="en-US" altLang="ko-KR" dirty="0"/>
              <a:t>Sequence or show relationships as needed</a:t>
            </a:r>
          </a:p>
          <a:p>
            <a:r>
              <a:rPr lang="en-US" altLang="ko-KR" dirty="0"/>
              <a:t>Use Posted Notes on Flip Chart</a:t>
            </a:r>
            <a:endParaRPr lang="ko-KR" altLang="en-US" dirty="0"/>
          </a:p>
        </p:txBody>
      </p:sp>
      <p:pic>
        <p:nvPicPr>
          <p:cNvPr id="11" name="Picture 4" descr="Photo man and woman standing at home">
            <a:extLst>
              <a:ext uri="{FF2B5EF4-FFF2-40B4-BE49-F238E27FC236}">
                <a16:creationId xmlns:a16="http://schemas.microsoft.com/office/drawing/2014/main" id="{593B737C-F215-3216-6E1B-C975E61CFF8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500" y="2191458"/>
            <a:ext cx="4645025" cy="3094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094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5D81622-2CD4-D5F7-C726-3E9317744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Develop your business scenario (Use-Case) process diagram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5E1A02-D292-D0C9-4AC5-EB7BE5670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Using the posted notes and flipchart as needed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5550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192775E-ADC9-3928-FC5B-6EAEB56CC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Sketch your scenario on the environment</a:t>
            </a:r>
            <a:endParaRPr lang="ko-KR" altLang="en-US" dirty="0"/>
          </a:p>
        </p:txBody>
      </p:sp>
      <p:pic>
        <p:nvPicPr>
          <p:cNvPr id="19" name="내용 개체 틀 18">
            <a:extLst>
              <a:ext uri="{FF2B5EF4-FFF2-40B4-BE49-F238E27FC236}">
                <a16:creationId xmlns:a16="http://schemas.microsoft.com/office/drawing/2014/main" id="{2C04CD92-C501-04EF-034A-BF5FFA100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4525" y="2046109"/>
            <a:ext cx="6017274" cy="338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36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9AD96-27A4-4F9C-1EAB-FD88AE160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Visualization – Scenario process diagrams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2D9839-589E-6A13-B592-AA5149C5C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644421" cy="3450613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As-Is Functional Process Diagram</a:t>
            </a:r>
          </a:p>
          <a:p>
            <a:pPr lvl="1"/>
            <a:r>
              <a:rPr lang="en-US" altLang="ko-KR" dirty="0"/>
              <a:t>Current states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To-Be Functional Process Diagram</a:t>
            </a:r>
          </a:p>
          <a:p>
            <a:pPr lvl="1"/>
            <a:r>
              <a:rPr lang="en-US" altLang="ko-KR" dirty="0"/>
              <a:t>Future states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>
                <a:hlinkClick r:id="rId2"/>
              </a:rPr>
              <a:t>Untitled Diagram - draw.io</a:t>
            </a:r>
            <a:endParaRPr lang="en-US" altLang="ko-KR" dirty="0"/>
          </a:p>
          <a:p>
            <a:r>
              <a:rPr lang="en-US" altLang="ko-KR" dirty="0"/>
              <a:t>https://app.diagrams.net/</a:t>
            </a:r>
          </a:p>
        </p:txBody>
      </p:sp>
      <p:pic>
        <p:nvPicPr>
          <p:cNvPr id="4" name="Picture 2" descr="Homework Flowchart | Mural Ideas | Pinterest | Flowchart, Homework and ...">
            <a:extLst>
              <a:ext uri="{FF2B5EF4-FFF2-40B4-BE49-F238E27FC236}">
                <a16:creationId xmlns:a16="http://schemas.microsoft.com/office/drawing/2014/main" id="{420B6853-0440-8CEF-BEB3-D292296DA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307" y="1507787"/>
            <a:ext cx="4312230" cy="431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1733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A8899-F5B8-4853-3C28-DB47204A6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Business Requirement (What 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22493A-08B9-CA47-F3E6-D1A41C3AA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Business Requirements with Metrics: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 The company aims to deploy a robotic system integrated with a deep learning model to automate quality inspection in manufacturing. The goal is to reduce human error by achieving 98% accuracy in defect detection and increase production efficiency by minimizing inspection time to under 2 seconds per item.</a:t>
            </a:r>
          </a:p>
          <a:p>
            <a:r>
              <a:rPr lang="ko-KR" altLang="en-US" dirty="0"/>
              <a:t>이 회사는 딥 러닝 모델과 통합된 로봇 시스템을 배포하여 제조 시 품질 검사를 자동화하는 것을 목표로 합니다</a:t>
            </a:r>
            <a:r>
              <a:rPr lang="en-US" altLang="ko-KR" dirty="0"/>
              <a:t>. </a:t>
            </a:r>
            <a:r>
              <a:rPr lang="ko-KR" altLang="en-US" dirty="0"/>
              <a:t>목표는 결함 감지에서 </a:t>
            </a:r>
            <a:r>
              <a:rPr lang="en-US" altLang="ko-KR" dirty="0"/>
              <a:t>98%</a:t>
            </a:r>
            <a:r>
              <a:rPr lang="ko-KR" altLang="en-US" dirty="0"/>
              <a:t>의 정확도를 달성하여 인적 오류를 줄이고 검사 시간을 품목당 </a:t>
            </a:r>
            <a:r>
              <a:rPr lang="en-US" altLang="ko-KR" dirty="0"/>
              <a:t>2</a:t>
            </a:r>
            <a:r>
              <a:rPr lang="ko-KR" altLang="en-US" dirty="0"/>
              <a:t>초 미만으로 최소화하여 생산 효율성을 높이는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7274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CE1790A-B692-446D-1A1D-AF984C91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Team Exercise 1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54A50-13DF-427D-C255-7E9A3A0358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ko-KR" dirty="0"/>
              <a:t>Brainstorm Business Requirement for the project and write business requirement statement</a:t>
            </a:r>
          </a:p>
          <a:p>
            <a:r>
              <a:rPr lang="en-US" altLang="ko-KR" dirty="0"/>
              <a:t>Using the posted notes and flipchart as needed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5219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9542105-CB61-C027-1EAA-F10CB815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Business requirement presentation by each team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2C686-F4AF-AC6F-253F-27CC95C61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Using the posted notes and flipchart as needed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71366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5808F-8C32-5C2A-47D0-17DB632C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 Development Process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1817B5-B987-E6DD-386B-A314B19E90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850" y="2016125"/>
            <a:ext cx="4848624" cy="344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093E4CFB-141E-E6C9-20A6-4577C695B2DB}"/>
              </a:ext>
            </a:extLst>
          </p:cNvPr>
          <p:cNvSpPr/>
          <p:nvPr/>
        </p:nvSpPr>
        <p:spPr>
          <a:xfrm>
            <a:off x="3157641" y="2869659"/>
            <a:ext cx="671209" cy="233464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94A0A-C0F8-E765-EE66-A41E5AAAB6D7}"/>
              </a:ext>
            </a:extLst>
          </p:cNvPr>
          <p:cNvSpPr txBox="1"/>
          <p:nvPr/>
        </p:nvSpPr>
        <p:spPr>
          <a:xfrm>
            <a:off x="1792048" y="2544580"/>
            <a:ext cx="1234633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With What</a:t>
            </a:r>
          </a:p>
          <a:p>
            <a:pPr algn="ctr"/>
            <a:r>
              <a:rPr lang="en-US" altLang="ko-KR" dirty="0"/>
              <a:t>And</a:t>
            </a:r>
          </a:p>
          <a:p>
            <a:pPr algn="ctr"/>
            <a:r>
              <a:rPr lang="en-US" altLang="ko-KR" dirty="0"/>
              <a:t>How Much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3999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6FE3770-2D8E-5959-261F-CAE6F558D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Base HW/OS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9434F80-2B30-CDCD-365D-C9393F474D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42233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PC</a:t>
            </a:r>
          </a:p>
          <a:p>
            <a:pPr lvl="1"/>
            <a:r>
              <a:rPr lang="en-US" altLang="ko-KR" dirty="0"/>
              <a:t>Ubuntu 22.04</a:t>
            </a:r>
          </a:p>
          <a:p>
            <a:pPr lvl="1"/>
            <a:r>
              <a:rPr lang="en-US" altLang="ko-KR" dirty="0"/>
              <a:t>USB Camera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Network</a:t>
            </a:r>
          </a:p>
          <a:p>
            <a:pPr lvl="1"/>
            <a:r>
              <a:rPr lang="en-US" altLang="ko-KR" dirty="0" err="1"/>
              <a:t>Wifi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5D37A6-6958-5031-F25C-59CE13409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3771" y="2017342"/>
            <a:ext cx="4645152" cy="4042233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AMR</a:t>
            </a:r>
          </a:p>
          <a:p>
            <a:pPr lvl="1"/>
            <a:r>
              <a:rPr lang="en-US" altLang="ko-KR" dirty="0"/>
              <a:t>TurttleBot4</a:t>
            </a:r>
          </a:p>
          <a:p>
            <a:pPr lvl="1"/>
            <a:r>
              <a:rPr lang="en-US" altLang="ko-KR" dirty="0"/>
              <a:t>Ubuntu 22.04</a:t>
            </a:r>
          </a:p>
          <a:p>
            <a:pPr lvl="1"/>
            <a:endParaRPr lang="ko-KR" altLang="en-US" dirty="0"/>
          </a:p>
        </p:txBody>
      </p:sp>
      <p:pic>
        <p:nvPicPr>
          <p:cNvPr id="12" name="내용 개체 틀 7">
            <a:extLst>
              <a:ext uri="{FF2B5EF4-FFF2-40B4-BE49-F238E27FC236}">
                <a16:creationId xmlns:a16="http://schemas.microsoft.com/office/drawing/2014/main" id="{7FA742EC-A50A-8D3D-9F16-CB4F36643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907" y="2017343"/>
            <a:ext cx="2581275" cy="34417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C0D4489-9402-2485-702D-E2FCF2C23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42" y="2742683"/>
            <a:ext cx="1605469" cy="21406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2BA62F-79CA-ED57-E115-5E1C07B93F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472" y="2049344"/>
            <a:ext cx="5768994" cy="324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39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18B903-C4CE-66B1-A175-564B8B59A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Obj. Det. </a:t>
            </a:r>
            <a:endParaRPr lang="ko-KR" altLang="en-US" dirty="0"/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E699E66A-B612-0EBC-B306-6CAB9612E4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Target</a:t>
            </a:r>
            <a:endParaRPr lang="ko-KR" altLang="en-US" dirty="0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10A34D46-80C5-F021-0EB1-E8D96AA708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109" y="2820988"/>
            <a:ext cx="2416163" cy="3221551"/>
          </a:xfrm>
          <a:prstGeom prst="rect">
            <a:avLst/>
          </a:prstGeom>
        </p:spPr>
      </p:pic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D224E31A-91CE-6C5C-5CD3-9F0FC156E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ko-KR" dirty="0"/>
              <a:t>Dummy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3AF72A4-B010-147B-D640-459E584823BF}"/>
              </a:ext>
            </a:extLst>
          </p:cNvPr>
          <p:cNvSpPr/>
          <p:nvPr/>
        </p:nvSpPr>
        <p:spPr>
          <a:xfrm>
            <a:off x="2856590" y="3046089"/>
            <a:ext cx="71823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1500000"/>
              </a:camera>
              <a:lightRig rig="threePt" dir="t"/>
            </a:scene3d>
          </a:bodyPr>
          <a:lstStyle/>
          <a:p>
            <a:pPr algn="ctr"/>
            <a:r>
              <a:rPr lang="en-US" altLang="ko-K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NEED TO UPDATE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26C1945-22DE-27F5-62ED-77277E81539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53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B9A5D76-AA06-43CF-E483-8F7E7CD1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FINal</a:t>
            </a:r>
            <a:r>
              <a:rPr lang="en-US" altLang="ko-KR" dirty="0"/>
              <a:t> Project Description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80DF9E5-47CA-4DB0-91F9-E0BB2F378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7F1C40BF-7B40-BF7D-40E8-49C4D5E21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6296" y="384796"/>
            <a:ext cx="3477942" cy="1958081"/>
          </a:xfrm>
        </p:spPr>
      </p:pic>
      <p:pic>
        <p:nvPicPr>
          <p:cNvPr id="3" name="내용 개체 틀 8">
            <a:extLst>
              <a:ext uri="{FF2B5EF4-FFF2-40B4-BE49-F238E27FC236}">
                <a16:creationId xmlns:a16="http://schemas.microsoft.com/office/drawing/2014/main" id="{EB75A42C-8719-7212-754C-113D7778D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296" y="3854328"/>
            <a:ext cx="3477942" cy="1958081"/>
          </a:xfrm>
          <a:prstGeom prst="rect">
            <a:avLst/>
          </a:prstGeom>
        </p:spPr>
      </p:pic>
      <p:sp>
        <p:nvSpPr>
          <p:cNvPr id="6" name="더하기 기호 5">
            <a:extLst>
              <a:ext uri="{FF2B5EF4-FFF2-40B4-BE49-F238E27FC236}">
                <a16:creationId xmlns:a16="http://schemas.microsoft.com/office/drawing/2014/main" id="{3AF44DEF-B202-96C1-D566-3C0EC937875E}"/>
              </a:ext>
            </a:extLst>
          </p:cNvPr>
          <p:cNvSpPr/>
          <p:nvPr/>
        </p:nvSpPr>
        <p:spPr>
          <a:xfrm>
            <a:off x="8657614" y="2812625"/>
            <a:ext cx="496111" cy="455867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8957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CE1790A-B692-446D-1A1D-AF984C91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Team Exercise 2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54A50-13DF-427D-C255-7E9A3A0358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Brainstorm </a:t>
            </a:r>
            <a:r>
              <a:rPr lang="en-US" altLang="ko-KR" dirty="0">
                <a:solidFill>
                  <a:srgbClr val="FF0000"/>
                </a:solidFill>
              </a:rPr>
              <a:t>Updated</a:t>
            </a:r>
            <a:r>
              <a:rPr lang="en-US" altLang="ko-KR" dirty="0"/>
              <a:t> System Requirement for the project and document</a:t>
            </a:r>
          </a:p>
          <a:p>
            <a:r>
              <a:rPr lang="en-US" altLang="ko-KR" dirty="0"/>
              <a:t>Using the posted notes and flipchart as needed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7291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9542105-CB61-C027-1EAA-F10CB815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requirement presentation by each team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2C686-F4AF-AC6F-253F-27CC95C61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Using the posted notes and flipchart as needed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32828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5808F-8C32-5C2A-47D0-17DB632C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 Development Process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1817B5-B987-E6DD-386B-A314B19E90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850" y="2016125"/>
            <a:ext cx="4848624" cy="344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093E4CFB-141E-E6C9-20A6-4577C695B2DB}"/>
              </a:ext>
            </a:extLst>
          </p:cNvPr>
          <p:cNvSpPr/>
          <p:nvPr/>
        </p:nvSpPr>
        <p:spPr>
          <a:xfrm>
            <a:off x="3400832" y="3585300"/>
            <a:ext cx="671209" cy="233464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14D7BC-A22C-46B6-816A-62C06B6BD71D}"/>
              </a:ext>
            </a:extLst>
          </p:cNvPr>
          <p:cNvSpPr txBox="1"/>
          <p:nvPr/>
        </p:nvSpPr>
        <p:spPr>
          <a:xfrm>
            <a:off x="1429873" y="3163423"/>
            <a:ext cx="1852751" cy="92333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/>
              <a:t>HOW:</a:t>
            </a:r>
          </a:p>
          <a:p>
            <a:r>
              <a:rPr lang="en-US" altLang="ko-KR" dirty="0" err="1"/>
              <a:t>Where,What</a:t>
            </a:r>
            <a:r>
              <a:rPr lang="en-US" altLang="ko-KR" dirty="0"/>
              <a:t>, </a:t>
            </a:r>
          </a:p>
          <a:p>
            <a:r>
              <a:rPr lang="en-US" altLang="ko-KR" dirty="0" err="1"/>
              <a:t>When,How</a:t>
            </a:r>
            <a:r>
              <a:rPr lang="en-US" altLang="ko-KR" dirty="0"/>
              <a:t> Much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9386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4B6CA-E129-9551-6D55-C8E588C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system/High Level Design(example)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02710-F0D1-228B-7AAA-080333816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Detailed System Design with Specific Technologies and Models: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282575" indent="-282575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Deep Learning Model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Model Type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Use a Convolutional Neural Network (CNN) based on the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Söhne"/>
              </a:rPr>
              <a:t>EfficientNet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 architecture for efficient and scalable image processing.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효율적이고 확장 가능한 이미지 처리를 위해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Söhne"/>
              </a:rPr>
              <a:t>EfficientNet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아키텍처를 기반으로 하는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CNN(Convolutional Neural Network)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을 사용합니다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739775" lvl="1" indent="-282575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Training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Leverage transfer learning with pre-trained ImageNet weights as a starting point to reduce training time and improve accuracy.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사전 훈련된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ImageNet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가중치를 시작점으로 하는 전이 학습을 활용하여 훈련 시간을 단축하고 정확도를 높일 수 있습니다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rabicPeriod" startAt="2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0" indent="0" algn="l">
              <a:buNone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219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4B6CA-E129-9551-6D55-C8E588C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system Design(example)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02710-F0D1-228B-7AAA-080333816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Detailed System Design with Specific Technologies and Models: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282575" indent="-282575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Hardware Specifications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Robotics Arm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Integrate a high-precision KUKA robotic arm for stable and accurate product handling.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안정적이고 정확한 제품 핸들링을 위해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Söhne"/>
              </a:rPr>
              <a:t>고정밀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KUKA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로봇 암을 통합합니다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800100" lvl="1" indent="-342900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Cameras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Use Sony Industrial Cameras with high frame rates and resolution to capture detailed images for defect detection.</a:t>
            </a:r>
          </a:p>
          <a:p>
            <a:pPr marL="79692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높은 프레임 속도와 해상도의 소니 산업용 카메라를 사용하여 결함 감지를 위한 디테일한 이미지를 캡처할 수 있습니다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5411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4B6CA-E129-9551-6D55-C8E588C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system Design(example)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02710-F0D1-228B-7AAA-080333816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Detailed System Design with Specific Technologies and Models: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282575" indent="-282575" algn="l">
              <a:buFont typeface="+mj-lt"/>
              <a:buAutoNum type="arabicPeriod" startAt="3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Software Technologies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Framework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Develop the deep learning model using TensorFlow and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Söhne"/>
              </a:rPr>
              <a:t>Keras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 for their extensive support and community.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광범위한 지원과 커뮤니티를 위해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TensorFlow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및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Söhne"/>
              </a:rPr>
              <a:t>Keras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를 사용하여 딥 러닝 모델을 개발하세요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800100" lvl="1" indent="-342900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Server Technology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Utilize NVIDIA DGX systems for high-throughput and low-latency processing, crucial for real-time applications.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실시간 애플리케이션에 중요한 높은 처리량과 짧은 대기 시간 처리를 위해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NVIDIA DGX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시스템을 활용하세요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rabicPeriod" startAt="2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55601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4B6CA-E129-9551-6D55-C8E588C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system Design(example)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02710-F0D1-228B-7AAA-080333816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Detailed System Design with Specific Technologies and Models: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282575" indent="-282575" algn="l">
              <a:buFont typeface="+mj-lt"/>
              <a:buAutoNum type="arabicPeriod" startAt="4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Interface and Control System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Dashboard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Build the user interface using React.js for its efficient rendering performance, supported by a Node.js backend for handling API requests.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효율적인 렌더링 성능을 위해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React.js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를 사용하여 사용자 인터페이스를 구축하고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, API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요청을 처리하기 위한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Node.js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Söhne"/>
              </a:rPr>
              <a:t>백엔드에서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 지원합니다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800100" lvl="1" indent="-342900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Communication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Implement MQTT for lightweight, real-time messaging between the robotic components and the server.</a:t>
            </a:r>
          </a:p>
          <a:p>
            <a:pPr marL="73977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로봇 구성 요소와 서버 간의 경량 실시간 메시징을 위해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MQTT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를 구현합니다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rabicPeriod" startAt="2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29200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4B6CA-E129-9551-6D55-C8E588C7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system Design(example)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202710-F0D1-228B-7AAA-080333816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Detailed System Design with Specific Technologies and Models: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282575" indent="-282575" algn="l">
              <a:buFont typeface="+mj-lt"/>
              <a:buAutoNum type="arabicPeriod" startAt="5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Integration and Testing Techniques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Simulation Software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Use ROS (Robot Operating System) for simulation and to prototype interactions between components.</a:t>
            </a:r>
          </a:p>
          <a:p>
            <a:pPr marL="739775" lvl="1" indent="0" algn="l">
              <a:buNone/>
            </a:pP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ROS(Robot Operating System)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를 사용하여 구성요소 간의 상호 작용을 시뮬레이션하고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Söhne"/>
              </a:rPr>
              <a:t>프로토타이핑할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 수 있습니다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pPr marL="800100" lvl="1" indent="-342900" algn="l">
              <a:buFont typeface="+mj-lt"/>
              <a:buAutoNum type="arabicPeriod" startAt="2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Automated Testing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Integrate Jenkins for continuous integration, ensuring every code commit is built, tested, and errors are addressed promptly.</a:t>
            </a:r>
          </a:p>
          <a:p>
            <a:pPr marL="796925" lvl="1" indent="0" algn="l">
              <a:buNone/>
            </a:pP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지속적인 통합을 위해 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Jenkins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를 통합하여 모든 코드 </a:t>
            </a:r>
            <a:r>
              <a:rPr lang="ko-KR" altLang="en-US" b="0" i="0" dirty="0" err="1">
                <a:solidFill>
                  <a:srgbClr val="0D0D0D"/>
                </a:solidFill>
                <a:effectLst/>
                <a:latin typeface="Söhne"/>
              </a:rPr>
              <a:t>커밋을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 빌드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테스트하고 오류를 신속하게 해결할 수 있습니다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marL="800100" lvl="1" indent="-342900" algn="l">
              <a:buFont typeface="+mj-lt"/>
              <a:buAutoNum type="arabicPeriod" startAt="2"/>
            </a:pP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38234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6FE3770-2D8E-5959-261F-CAE6F558D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Base HW/OS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9434F80-2B30-CDCD-365D-C9393F474D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4042233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PC</a:t>
            </a:r>
          </a:p>
          <a:p>
            <a:pPr lvl="1"/>
            <a:r>
              <a:rPr lang="en-US" altLang="ko-KR" dirty="0"/>
              <a:t>Ubuntu 22.04</a:t>
            </a:r>
          </a:p>
          <a:p>
            <a:pPr lvl="1"/>
            <a:r>
              <a:rPr lang="en-US" altLang="ko-KR" dirty="0"/>
              <a:t>USB Camera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Network</a:t>
            </a:r>
          </a:p>
          <a:p>
            <a:pPr lvl="1"/>
            <a:r>
              <a:rPr lang="en-US" altLang="ko-KR" dirty="0" err="1"/>
              <a:t>Wifi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5D37A6-6958-5031-F25C-59CE13409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3771" y="2017342"/>
            <a:ext cx="4645152" cy="4042233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AMR</a:t>
            </a:r>
          </a:p>
          <a:p>
            <a:pPr lvl="1"/>
            <a:r>
              <a:rPr lang="en-US" altLang="ko-KR" dirty="0"/>
              <a:t>TurttleBot4</a:t>
            </a:r>
          </a:p>
          <a:p>
            <a:pPr lvl="1"/>
            <a:r>
              <a:rPr lang="en-US" altLang="ko-KR" dirty="0"/>
              <a:t>Ubuntu 22.04</a:t>
            </a:r>
          </a:p>
          <a:p>
            <a:pPr lvl="1"/>
            <a:endParaRPr lang="ko-KR" altLang="en-US" dirty="0"/>
          </a:p>
        </p:txBody>
      </p:sp>
      <p:pic>
        <p:nvPicPr>
          <p:cNvPr id="12" name="내용 개체 틀 7">
            <a:extLst>
              <a:ext uri="{FF2B5EF4-FFF2-40B4-BE49-F238E27FC236}">
                <a16:creationId xmlns:a16="http://schemas.microsoft.com/office/drawing/2014/main" id="{7FA742EC-A50A-8D3D-9F16-CB4F36643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907" y="2017343"/>
            <a:ext cx="2581275" cy="34417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C0D4489-9402-2485-702D-E2FCF2C23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42" y="2742683"/>
            <a:ext cx="1605469" cy="21406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2BA62F-79CA-ED57-E115-5E1C07B93F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472" y="2049344"/>
            <a:ext cx="5768994" cy="324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967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18B903-C4CE-66B1-A175-564B8B59A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Obj. Det. </a:t>
            </a:r>
            <a:endParaRPr lang="ko-KR" altLang="en-US" dirty="0"/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E699E66A-B612-0EBC-B306-6CAB9612E4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Target</a:t>
            </a:r>
            <a:endParaRPr lang="ko-KR" altLang="en-US" dirty="0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10A34D46-80C5-F021-0EB1-E8D96AA708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109" y="2820988"/>
            <a:ext cx="2416163" cy="3221551"/>
          </a:xfrm>
          <a:prstGeom prst="rect">
            <a:avLst/>
          </a:prstGeom>
        </p:spPr>
      </p:pic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D224E31A-91CE-6C5C-5CD3-9F0FC156E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ko-KR" dirty="0"/>
              <a:t>Dummy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3AF72A4-B010-147B-D640-459E584823BF}"/>
              </a:ext>
            </a:extLst>
          </p:cNvPr>
          <p:cNvSpPr/>
          <p:nvPr/>
        </p:nvSpPr>
        <p:spPr>
          <a:xfrm>
            <a:off x="2856590" y="3046089"/>
            <a:ext cx="71823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1500000"/>
              </a:camera>
              <a:lightRig rig="threePt" dir="t"/>
            </a:scene3d>
          </a:bodyPr>
          <a:lstStyle/>
          <a:p>
            <a:pPr algn="ctr"/>
            <a:r>
              <a:rPr lang="en-US" altLang="ko-KR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	NEED TO UPDATE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26C1945-22DE-27F5-62ED-77277E81539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504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1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Welcome</a:t>
            </a:r>
          </a:p>
          <a:p>
            <a:r>
              <a:rPr lang="en-US" altLang="ko-KR" dirty="0"/>
              <a:t>Project Introduction</a:t>
            </a:r>
          </a:p>
          <a:p>
            <a:r>
              <a:rPr lang="en-US" altLang="ko-KR" dirty="0"/>
              <a:t>Introduction to Project</a:t>
            </a:r>
            <a:r>
              <a:rPr lang="ko-KR" altLang="en-US" dirty="0"/>
              <a:t> </a:t>
            </a:r>
            <a:r>
              <a:rPr lang="en-US" altLang="ko-KR" dirty="0"/>
              <a:t>Development Process</a:t>
            </a:r>
          </a:p>
          <a:p>
            <a:r>
              <a:rPr lang="en-US" altLang="ko-KR" dirty="0"/>
              <a:t>Business Requirement Development</a:t>
            </a:r>
          </a:p>
          <a:p>
            <a:r>
              <a:rPr lang="en-US" altLang="ko-KR" dirty="0"/>
              <a:t>System Requirement Development</a:t>
            </a:r>
          </a:p>
          <a:p>
            <a:r>
              <a:rPr lang="en-US" altLang="ko-KR" dirty="0"/>
              <a:t>System(High Level) Design</a:t>
            </a:r>
          </a:p>
          <a:p>
            <a:r>
              <a:rPr lang="en-US" altLang="ko-KR" dirty="0"/>
              <a:t>Time Management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1150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4CC19-D6EE-392E-9D66-E747084CA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Yolo obj. Det.  Vs.  Yolo Tracking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10C265-A559-B1AC-CA04-7E86A740CF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sz="1600" dirty="0">
                <a:hlinkClick r:id="rId2"/>
              </a:rPr>
              <a:t>Track - </a:t>
            </a:r>
            <a:r>
              <a:rPr lang="en-US" altLang="ko-KR" sz="1600" dirty="0" err="1">
                <a:hlinkClick r:id="rId2"/>
              </a:rPr>
              <a:t>Ultralytics</a:t>
            </a:r>
            <a:r>
              <a:rPr lang="en-US" altLang="ko-KR" sz="1600" dirty="0">
                <a:hlinkClick r:id="rId2"/>
              </a:rPr>
              <a:t> YOLO Docs</a:t>
            </a:r>
            <a:endParaRPr lang="en-US" altLang="ko-KR" sz="1600" dirty="0"/>
          </a:p>
          <a:p>
            <a:pPr lvl="1"/>
            <a:r>
              <a:rPr lang="en-US" altLang="ko-KR" sz="1600" dirty="0">
                <a:hlinkClick r:id="rId3"/>
              </a:rPr>
              <a:t>(469) YOLO people detection + SORT tracking – YouTube</a:t>
            </a:r>
            <a:endParaRPr lang="en-US" altLang="ko-KR" sz="1600" dirty="0"/>
          </a:p>
          <a:p>
            <a:pPr lvl="1"/>
            <a:r>
              <a:rPr lang="en-US" altLang="ko-KR" sz="1600" dirty="0">
                <a:hlinkClick r:id="rId4"/>
              </a:rPr>
              <a:t>Bing Videos</a:t>
            </a:r>
            <a:endParaRPr lang="en-US" altLang="ko-KR" sz="1600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2AA971F-DE04-3BAE-A396-7603D5466AC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285" y="2134075"/>
            <a:ext cx="3336792" cy="444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6CAC69-1AB2-B019-F94D-D60624B20E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230" y="3429000"/>
            <a:ext cx="5651770" cy="319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784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C4E009-12F0-0812-D45A-6EBF86AF3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Key subsystem (Modules) to develop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13EAFD-D09B-13E8-CD46-713022C9F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2755018" cy="3448595"/>
          </a:xfrm>
        </p:spPr>
        <p:txBody>
          <a:bodyPr>
            <a:normAutofit/>
          </a:bodyPr>
          <a:lstStyle/>
          <a:p>
            <a:r>
              <a:rPr lang="en-US" altLang="ko-KR" dirty="0"/>
              <a:t>Detection ???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6D783A-2587-F715-747E-83026869D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86136" y="2004868"/>
            <a:ext cx="2663953" cy="4035768"/>
          </a:xfrm>
        </p:spPr>
        <p:txBody>
          <a:bodyPr>
            <a:normAutofit/>
          </a:bodyPr>
          <a:lstStyle/>
          <a:p>
            <a:r>
              <a:rPr lang="en-US" altLang="ko-KR" dirty="0"/>
              <a:t>AMR Controller ???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6551228-BD75-C8AA-ECB5-F98B1DAF901B}"/>
              </a:ext>
            </a:extLst>
          </p:cNvPr>
          <p:cNvSpPr txBox="1">
            <a:spLocks/>
          </p:cNvSpPr>
          <p:nvPr/>
        </p:nvSpPr>
        <p:spPr>
          <a:xfrm>
            <a:off x="8467851" y="2004868"/>
            <a:ext cx="2356184" cy="3448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System Monitor ???</a:t>
            </a:r>
          </a:p>
        </p:txBody>
      </p:sp>
    </p:spTree>
    <p:extLst>
      <p:ext uri="{BB962C8B-B14F-4D97-AF65-F5344CB8AC3E}">
        <p14:creationId xmlns:p14="http://schemas.microsoft.com/office/powerpoint/2010/main" val="36081841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9AD96-27A4-4F9C-1EAB-FD88AE160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Visualization – system functional process Flow diagrams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2D9839-589E-6A13-B592-AA5149C5C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644421" cy="416133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To-Be Functional Process Flow Diagram</a:t>
            </a:r>
          </a:p>
          <a:p>
            <a:pPr marL="0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Detection Alert</a:t>
            </a:r>
          </a:p>
          <a:p>
            <a:pPr marL="457200" lvl="1" indent="0">
              <a:buNone/>
            </a:pPr>
            <a:r>
              <a:rPr lang="en-US" altLang="ko-KR" dirty="0"/>
              <a:t>System Monitor</a:t>
            </a:r>
          </a:p>
          <a:p>
            <a:pPr marL="457200" lvl="1" indent="0">
              <a:buNone/>
            </a:pPr>
            <a:r>
              <a:rPr lang="en-US" altLang="ko-KR" dirty="0"/>
              <a:t>AMR Controller</a:t>
            </a:r>
          </a:p>
          <a:p>
            <a:pPr marL="457200" lvl="1" indent="0">
              <a:buNone/>
            </a:pPr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F</a:t>
            </a:r>
            <a:r>
              <a:rPr lang="en-US" altLang="ko-KR" dirty="0"/>
              <a:t>unctions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I</a:t>
            </a:r>
            <a:r>
              <a:rPr lang="en-US" altLang="ko-KR" dirty="0"/>
              <a:t>nterfaces</a:t>
            </a:r>
          </a:p>
          <a:p>
            <a:pPr marL="457200" lvl="1" indent="0">
              <a:buNone/>
            </a:pPr>
            <a:r>
              <a:rPr lang="en-US" altLang="ko-KR" dirty="0"/>
              <a:t>Dataflow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T</a:t>
            </a:r>
            <a:r>
              <a:rPr lang="en-US" altLang="ko-KR" dirty="0"/>
              <a:t>esting</a:t>
            </a:r>
          </a:p>
          <a:p>
            <a:pPr marL="457200" lvl="1" indent="0">
              <a:buNone/>
            </a:pPr>
            <a:r>
              <a:rPr lang="en-US" altLang="ko-KR" dirty="0"/>
              <a:t>Error and Exception Handling</a:t>
            </a:r>
          </a:p>
        </p:txBody>
      </p:sp>
      <p:pic>
        <p:nvPicPr>
          <p:cNvPr id="5" name="Picture 2" descr="Figure 6. System Flowchart of the Design : Design and Development of ...">
            <a:extLst>
              <a:ext uri="{FF2B5EF4-FFF2-40B4-BE49-F238E27FC236}">
                <a16:creationId xmlns:a16="http://schemas.microsoft.com/office/drawing/2014/main" id="{12E2A3FA-3C73-9658-1D36-80528E9EC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3827" y="2015732"/>
            <a:ext cx="3213481" cy="447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8646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CE1790A-B692-446D-1A1D-AF984C91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Team Exercise 3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354A50-13DF-427D-C255-7E9A3A0358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Create System Design using Process Flow Diagram. </a:t>
            </a:r>
          </a:p>
          <a:p>
            <a:r>
              <a:rPr lang="en-US" altLang="ko-KR" dirty="0"/>
              <a:t>Use the posted notes and flipchart as needed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88629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9542105-CB61-C027-1EAA-F10CB815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Design presentation by each team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92C686-F4AF-AC6F-253F-27CC95C61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05243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D6CB82A-C065-0A0C-CD06-E465FA572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System Design Document</a:t>
            </a:r>
            <a:endParaRPr lang="ko-KR" altLang="en-US" dirty="0"/>
          </a:p>
        </p:txBody>
      </p:sp>
      <p:pic>
        <p:nvPicPr>
          <p:cNvPr id="7" name="내용 개체 틀 6">
            <a:hlinkClick r:id="rId2"/>
            <a:extLst>
              <a:ext uri="{FF2B5EF4-FFF2-40B4-BE49-F238E27FC236}">
                <a16:creationId xmlns:a16="http://schemas.microsoft.com/office/drawing/2014/main" id="{8AF7226B-4C44-41CD-0217-C7FB94FAB6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99371" y="2011363"/>
            <a:ext cx="4541883" cy="3448050"/>
          </a:xfr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DC21F04E-A300-0C32-30EE-897853700F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455943" y="2017713"/>
            <a:ext cx="4560138" cy="3441700"/>
          </a:xfrm>
        </p:spPr>
      </p:pic>
    </p:spTree>
    <p:extLst>
      <p:ext uri="{BB962C8B-B14F-4D97-AF65-F5344CB8AC3E}">
        <p14:creationId xmlns:p14="http://schemas.microsoft.com/office/powerpoint/2010/main" val="15489410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7F502B-2241-DA77-65D6-A5680EAF8D2C}"/>
              </a:ext>
            </a:extLst>
          </p:cNvPr>
          <p:cNvSpPr txBox="1"/>
          <p:nvPr/>
        </p:nvSpPr>
        <p:spPr>
          <a:xfrm>
            <a:off x="1371600" y="2801566"/>
            <a:ext cx="2579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Send System Design Doc.</a:t>
            </a:r>
          </a:p>
          <a:p>
            <a:r>
              <a:rPr lang="en-US" altLang="ko-KR" dirty="0"/>
              <a:t>Here: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2CAC81-1AE2-A6D9-ED3D-D278232CF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774" y="199620"/>
            <a:ext cx="5143500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4081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DC69AAD-E706-EA58-1378-B9CEFD10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timeline/Critical path item management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FAFFC4D-5E2A-A50A-EC5E-B272030C1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5651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40511-CBA6-E8CA-82A2-3331C897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EX. Implementation timeline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824641A-5DC9-2310-E907-2AAFC9C1C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326" y="1972455"/>
            <a:ext cx="8662178" cy="40810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87BFDA-C5E2-CEB3-8B43-E88EC4740AC3}"/>
              </a:ext>
            </a:extLst>
          </p:cNvPr>
          <p:cNvSpPr txBox="1"/>
          <p:nvPr/>
        </p:nvSpPr>
        <p:spPr>
          <a:xfrm>
            <a:off x="9242527" y="2366363"/>
            <a:ext cx="242768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이 타임라인을 생성할 때 먼저 시스템 및 시스템 설계의 기능 프로세스 다이어그램</a:t>
            </a:r>
            <a:r>
              <a:rPr lang="en-US" altLang="ko-KR" sz="1600" b="1" dirty="0"/>
              <a:t>(To-Be)</a:t>
            </a:r>
            <a:r>
              <a:rPr lang="ko-KR" altLang="en-US" sz="1600" b="1" dirty="0"/>
              <a:t>을 완료해야 합니다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그런 다음 각 기능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하위 함수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모듈 및 입력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출력</a:t>
            </a:r>
            <a:r>
              <a:rPr lang="en-US" altLang="ko-KR" sz="1600" b="1" dirty="0"/>
              <a:t>)</a:t>
            </a:r>
            <a:r>
              <a:rPr lang="ko-KR" altLang="en-US" sz="1600" b="1" dirty="0"/>
              <a:t>에 대해 누가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무엇을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언제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어떻 게를 정의합니다</a:t>
            </a:r>
            <a:r>
              <a:rPr lang="en-US" altLang="ko-KR" sz="1600" b="1" dirty="0"/>
              <a:t>.  </a:t>
            </a:r>
            <a:r>
              <a:rPr lang="ko-KR" altLang="en-US" sz="1600" b="1" dirty="0"/>
              <a:t>표에 설명 타임라인 형식의 무엇을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누가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언제를 입력합니다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75526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F4069-E7CE-37D1-052B-3BA1BFCDF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Critical Path items list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554BC0-D464-24E1-181D-6FC8540C9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57051"/>
          </a:xfrm>
        </p:spPr>
        <p:txBody>
          <a:bodyPr>
            <a:normAutofit/>
          </a:bodyPr>
          <a:lstStyle/>
          <a:p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tasks that directly impact the project timeline. Delays in these tasks would delay the project's overall completion because they represent the longest stretch of dependent </a:t>
            </a:r>
            <a:r>
              <a:rPr lang="en-US" altLang="ko-KR" b="0" i="0" dirty="0" err="1">
                <a:solidFill>
                  <a:srgbClr val="0D0D0D"/>
                </a:solidFill>
                <a:effectLst/>
                <a:latin typeface="Söhne"/>
              </a:rPr>
              <a:t>activitie</a:t>
            </a:r>
            <a:endParaRPr lang="en-US" altLang="ko-KR" b="0" i="0" dirty="0">
              <a:solidFill>
                <a:srgbClr val="0D0D0D"/>
              </a:solidFill>
              <a:effectLst/>
              <a:latin typeface="Söhne"/>
            </a:endParaRPr>
          </a:p>
          <a:p>
            <a:endParaRPr lang="en-US" altLang="ko-KR" dirty="0">
              <a:solidFill>
                <a:srgbClr val="0D0D0D"/>
              </a:solidFill>
              <a:latin typeface="Söhne"/>
            </a:endParaRPr>
          </a:p>
          <a:p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프로젝트 타임라인에 직접적인 영향을 주는 작업입니다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0D0D0D"/>
                </a:solidFill>
                <a:effectLst/>
                <a:latin typeface="Söhne"/>
              </a:rPr>
              <a:t>이러한 작업이 지연되면 종속 활동이 가장 길어지기 때문에 프로젝트의 전체 완료가 지연됩니다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691778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2 (Mini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Yolo</a:t>
            </a:r>
            <a:r>
              <a:rPr lang="ko-KR" altLang="en-US" dirty="0"/>
              <a:t>객체 인식 모델 활용과 성능 평가 방법 이해</a:t>
            </a:r>
          </a:p>
          <a:p>
            <a:r>
              <a:rPr lang="en-US" altLang="ko-KR" dirty="0"/>
              <a:t>Custom Dataset</a:t>
            </a:r>
            <a:r>
              <a:rPr lang="ko-KR" altLang="en-US" dirty="0"/>
              <a:t>과 </a:t>
            </a:r>
            <a:r>
              <a:rPr lang="en-US" altLang="ko-KR" dirty="0"/>
              <a:t>Fine Tuning</a:t>
            </a:r>
            <a:r>
              <a:rPr lang="ko-KR" altLang="en-US" dirty="0"/>
              <a:t>으로 자체 객체 인식 모델 구현 및 평가</a:t>
            </a:r>
          </a:p>
          <a:p>
            <a:r>
              <a:rPr lang="en-US" altLang="ko-KR" i="1" dirty="0">
                <a:highlight>
                  <a:srgbClr val="FFFF00"/>
                </a:highlight>
              </a:rPr>
              <a:t>(Optional)</a:t>
            </a:r>
            <a:r>
              <a:rPr lang="en-US" altLang="ko-KR" i="1" dirty="0" err="1">
                <a:highlight>
                  <a:srgbClr val="FFFF00"/>
                </a:highlight>
              </a:rPr>
              <a:t>Segmentation,Tracking</a:t>
            </a:r>
            <a:r>
              <a:rPr lang="en-US" altLang="ko-KR" i="1" dirty="0">
                <a:highlight>
                  <a:srgbClr val="FFFF00"/>
                </a:highlight>
              </a:rPr>
              <a:t>,</a:t>
            </a:r>
            <a:r>
              <a:rPr lang="ko-KR" altLang="en-US" i="1" dirty="0">
                <a:highlight>
                  <a:srgbClr val="FFFF00"/>
                </a:highlight>
              </a:rPr>
              <a:t>경량화 모델 등 개별 요구사항에 적합한 모델 탐색 및 성능 검증</a:t>
            </a:r>
          </a:p>
          <a:p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6468A4B-8A2A-8BC4-E77D-E68A4DC658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YOLOv8 </a:t>
            </a:r>
            <a:r>
              <a:rPr lang="ko-KR" altLang="en-US" dirty="0"/>
              <a:t>기반 데이터 수집</a:t>
            </a:r>
            <a:r>
              <a:rPr lang="en-US" altLang="ko-KR" dirty="0"/>
              <a:t>/</a:t>
            </a:r>
            <a:r>
              <a:rPr lang="ko-KR" altLang="en-US" dirty="0"/>
              <a:t>학습</a:t>
            </a:r>
            <a:r>
              <a:rPr lang="en-US" altLang="ko-KR" dirty="0"/>
              <a:t>/deploy (Detection Alert)</a:t>
            </a:r>
          </a:p>
          <a:p>
            <a:pPr lvl="1"/>
            <a:r>
              <a:rPr lang="ko-KR" altLang="en-US" dirty="0"/>
              <a:t>감시용 데이터 수집</a:t>
            </a:r>
            <a:r>
              <a:rPr lang="en-US" altLang="ko-KR" dirty="0"/>
              <a:t>(bus, truck, tank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감시용 데이터 </a:t>
            </a:r>
            <a:r>
              <a:rPr lang="ko-KR" altLang="en-US" dirty="0" err="1"/>
              <a:t>라벨링</a:t>
            </a:r>
            <a:endParaRPr lang="en-US" altLang="ko-KR" dirty="0"/>
          </a:p>
          <a:p>
            <a:pPr lvl="1"/>
            <a:r>
              <a:rPr lang="en-US" altLang="ko-KR" dirty="0"/>
              <a:t>YOLOv8 </a:t>
            </a:r>
            <a:r>
              <a:rPr lang="ko-KR" altLang="en-US" dirty="0"/>
              <a:t>기반 학습</a:t>
            </a:r>
            <a:endParaRPr lang="en-US" altLang="ko-KR" dirty="0"/>
          </a:p>
          <a:p>
            <a:pPr lvl="1"/>
            <a:r>
              <a:rPr lang="en-US" altLang="ko-KR" dirty="0"/>
              <a:t>YOLOv8 Object Detection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Porting to ROS</a:t>
            </a:r>
          </a:p>
          <a:p>
            <a:pPr lvl="1"/>
            <a:r>
              <a:rPr lang="en-US" altLang="ko-KR" dirty="0"/>
              <a:t>Create Detection Alert Node</a:t>
            </a:r>
          </a:p>
          <a:p>
            <a:pPr lvl="1"/>
            <a:r>
              <a:rPr lang="en-US" altLang="ko-KR" dirty="0"/>
              <a:t>Generate Topics to send image and Obj. Det. results</a:t>
            </a:r>
          </a:p>
          <a:p>
            <a:pPr lvl="1"/>
            <a:r>
              <a:rPr lang="en-US" altLang="ko-KR" dirty="0"/>
              <a:t>Create Subscriber node and display image and print data from the Topic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481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F4069-E7CE-37D1-052B-3BA1BFCDF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Critical Path items list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554BC0-D464-24E1-181D-6FC8540C9A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Examples:</a:t>
            </a:r>
          </a:p>
          <a:p>
            <a:pPr lvl="1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AI Model Development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Fine-tuning deep learning models like CNNs for precise item recognition and sorting, requiring data gathering, model training, and testing.</a:t>
            </a:r>
          </a:p>
          <a:p>
            <a:pPr lvl="1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Robot Integration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Embedding AI software into robots to enable precise task execution, focusing on software-hardware compatibility and function tests.</a:t>
            </a:r>
          </a:p>
          <a:p>
            <a:pPr lvl="1">
              <a:buFont typeface="+mj-lt"/>
              <a:buAutoNum type="arabicPeriod"/>
            </a:pPr>
            <a:r>
              <a:rPr lang="en-US" altLang="ko-KR" b="1" i="0" dirty="0">
                <a:solidFill>
                  <a:srgbClr val="0D0D0D"/>
                </a:solidFill>
                <a:effectLst/>
                <a:latin typeface="Söhne"/>
              </a:rPr>
              <a:t>System Testing</a:t>
            </a:r>
            <a:r>
              <a:rPr lang="en-US" altLang="ko-KR" b="0" i="0" dirty="0">
                <a:solidFill>
                  <a:srgbClr val="0D0D0D"/>
                </a:solidFill>
                <a:effectLst/>
                <a:latin typeface="Söhne"/>
              </a:rPr>
              <a:t>: Comprehensive testing of AI and robot performance in simulated environments to ensure operational reliability.</a:t>
            </a:r>
          </a:p>
          <a:p>
            <a:pPr lvl="1"/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3F8A82-0858-38CF-4994-45A54F86156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/>
              <a:t>AI </a:t>
            </a:r>
            <a:r>
              <a:rPr lang="ko-KR" altLang="en-US" dirty="0"/>
              <a:t>모델 개발</a:t>
            </a:r>
            <a:r>
              <a:rPr lang="en-US" altLang="ko-KR" dirty="0"/>
              <a:t>: </a:t>
            </a:r>
            <a:r>
              <a:rPr lang="ko-KR" altLang="en-US" dirty="0"/>
              <a:t>정확한 항목 인식 및 정렬을 위해 </a:t>
            </a:r>
            <a:r>
              <a:rPr lang="en-US" altLang="ko-KR" dirty="0"/>
              <a:t>CNN</a:t>
            </a:r>
            <a:r>
              <a:rPr lang="ko-KR" altLang="en-US" dirty="0"/>
              <a:t>과 같은 딥 러닝 모델을 미세 조정하여 데이터 수집</a:t>
            </a:r>
            <a:r>
              <a:rPr lang="en-US" altLang="ko-KR" dirty="0"/>
              <a:t>, </a:t>
            </a:r>
            <a:r>
              <a:rPr lang="ko-KR" altLang="en-US" dirty="0"/>
              <a:t>모델 학습 및 테스트가 필요합니다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로봇 통합</a:t>
            </a:r>
            <a:r>
              <a:rPr lang="en-US" altLang="ko-KR" dirty="0"/>
              <a:t>: AI </a:t>
            </a:r>
            <a:r>
              <a:rPr lang="ko-KR" altLang="en-US" dirty="0"/>
              <a:t>소프트웨어를 로봇에 내장하여 소프트웨어</a:t>
            </a:r>
            <a:r>
              <a:rPr lang="en-US" altLang="ko-KR" dirty="0"/>
              <a:t>-</a:t>
            </a:r>
            <a:r>
              <a:rPr lang="ko-KR" altLang="en-US" dirty="0"/>
              <a:t>하드웨어 호환성 및 기능 테스트에 중점을 두고 정확한 작업 실행을 가능하게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시스템 테스트</a:t>
            </a:r>
            <a:r>
              <a:rPr lang="en-US" altLang="ko-KR" dirty="0"/>
              <a:t>: </a:t>
            </a:r>
            <a:r>
              <a:rPr lang="ko-KR" altLang="en-US" dirty="0"/>
              <a:t>시뮬레이션 환경에서 </a:t>
            </a:r>
            <a:r>
              <a:rPr lang="en-US" altLang="ko-KR" dirty="0"/>
              <a:t>AI </a:t>
            </a:r>
            <a:r>
              <a:rPr lang="ko-KR" altLang="en-US" dirty="0"/>
              <a:t>및 로봇 성능을 종합적으로 테스트하여 운영 안정성을 보장합니다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96439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ADF0E7-379E-05BE-ECCB-7DE99E04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Guide to Progress Indicators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526F47-DEC8-2812-77DB-C8728D5F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Project Timeline</a:t>
            </a:r>
          </a:p>
          <a:p>
            <a:pPr lvl="1"/>
            <a:r>
              <a:rPr lang="en-US" altLang="ko-KR" dirty="0">
                <a:solidFill>
                  <a:srgbClr val="00B050"/>
                </a:solidFill>
                <a:highlight>
                  <a:srgbClr val="FFFFFF"/>
                </a:highlight>
              </a:rPr>
              <a:t>Green</a:t>
            </a:r>
            <a:r>
              <a:rPr lang="en-US" altLang="ko-KR" dirty="0"/>
              <a:t> – less 10% of the listed items are delayed</a:t>
            </a:r>
          </a:p>
          <a:p>
            <a:pPr lvl="1"/>
            <a:r>
              <a:rPr lang="en-US" altLang="ko-KR" dirty="0">
                <a:solidFill>
                  <a:srgbClr val="FFC000"/>
                </a:solidFill>
                <a:highlight>
                  <a:srgbClr val="FFFFFF"/>
                </a:highlight>
              </a:rPr>
              <a:t>Yellow</a:t>
            </a:r>
            <a:r>
              <a:rPr lang="en-US" altLang="ko-KR" dirty="0"/>
              <a:t> – more than 10% but less than 20% of listed items are delayed</a:t>
            </a:r>
          </a:p>
          <a:p>
            <a:pPr lvl="1"/>
            <a:r>
              <a:rPr lang="en-US" altLang="ko-KR" dirty="0">
                <a:solidFill>
                  <a:schemeClr val="accent1"/>
                </a:solidFill>
                <a:highlight>
                  <a:srgbClr val="FFFFFF"/>
                </a:highlight>
              </a:rPr>
              <a:t>Red</a:t>
            </a:r>
            <a:r>
              <a:rPr lang="en-US" altLang="ko-KR" dirty="0"/>
              <a:t> – more than 20% of listed items are delayed</a:t>
            </a:r>
          </a:p>
          <a:p>
            <a:r>
              <a:rPr lang="en-US" altLang="ko-KR" dirty="0"/>
              <a:t>Critical Path Items</a:t>
            </a:r>
          </a:p>
          <a:p>
            <a:pPr lvl="1"/>
            <a:r>
              <a:rPr lang="en-US" altLang="ko-KR" dirty="0">
                <a:solidFill>
                  <a:srgbClr val="00B050"/>
                </a:solidFill>
                <a:highlight>
                  <a:srgbClr val="FFFFFF"/>
                </a:highlight>
              </a:rPr>
              <a:t>Green</a:t>
            </a:r>
            <a:r>
              <a:rPr lang="en-US" altLang="ko-KR" dirty="0"/>
              <a:t> – reduced number of item(s)</a:t>
            </a:r>
          </a:p>
          <a:p>
            <a:pPr lvl="1"/>
            <a:r>
              <a:rPr lang="en-US" altLang="ko-KR" dirty="0">
                <a:solidFill>
                  <a:srgbClr val="FFC000"/>
                </a:solidFill>
                <a:highlight>
                  <a:srgbClr val="FFFFFF"/>
                </a:highlight>
              </a:rPr>
              <a:t>Yellow</a:t>
            </a:r>
            <a:r>
              <a:rPr lang="en-US" altLang="ko-KR" dirty="0"/>
              <a:t> – no new item(s)</a:t>
            </a:r>
          </a:p>
          <a:p>
            <a:pPr lvl="1"/>
            <a:r>
              <a:rPr lang="en-US" altLang="ko-KR" dirty="0">
                <a:solidFill>
                  <a:schemeClr val="accent1"/>
                </a:solidFill>
                <a:highlight>
                  <a:srgbClr val="FFFFFF"/>
                </a:highlight>
              </a:rPr>
              <a:t>Red</a:t>
            </a:r>
            <a:r>
              <a:rPr lang="en-US" altLang="ko-KR" dirty="0"/>
              <a:t> – additional item(s)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62748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9997D040-C6E2-2065-08FF-EDBCA1360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and Development environment Setup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6E884D5-E3C4-088B-73E9-5E91FA84D9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2512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FB45F-F3EB-FEBF-213F-1AF98345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Multi-Robot Setup - PC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039746-98B8-27C8-447D-7E49FAA3B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8423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833A26-81B8-4F9A-DFA5-5180D4EFC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</a:t>
            </a:r>
            <a:r>
              <a:rPr lang="en-US" altLang="ko-KR" dirty="0"/>
              <a:t> rule number ONE!!!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F2EB6D-6A36-EFC3-9E92-918C253B40AF}"/>
              </a:ext>
            </a:extLst>
          </p:cNvPr>
          <p:cNvSpPr txBox="1"/>
          <p:nvPr/>
        </p:nvSpPr>
        <p:spPr>
          <a:xfrm>
            <a:off x="1234221" y="3055301"/>
            <a:ext cx="41529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/>
              <a:t>Are we having</a:t>
            </a:r>
          </a:p>
          <a:p>
            <a:r>
              <a:rPr lang="en-US" altLang="ko-KR" sz="5400" dirty="0"/>
              <a:t>Fun???</a:t>
            </a:r>
            <a:endParaRPr lang="ko-KR" altLang="en-US" sz="5400" dirty="0"/>
          </a:p>
        </p:txBody>
      </p:sp>
      <p:pic>
        <p:nvPicPr>
          <p:cNvPr id="2050" name="Picture 2" descr="관련 이미지 세부 정보를 참조하세요. Succès De Team Together Collaboration People Celebration De Travail D ...">
            <a:extLst>
              <a:ext uri="{FF2B5EF4-FFF2-40B4-BE49-F238E27FC236}">
                <a16:creationId xmlns:a16="http://schemas.microsoft.com/office/drawing/2014/main" id="{C2C4B535-EDE5-43E0-D4E2-D59EF7F3A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809" y="2231358"/>
            <a:ext cx="5476000" cy="4343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200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3 (Mini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AMR(Autonomous Mobile Robot) Turtlebot4 </a:t>
            </a:r>
            <a:r>
              <a:rPr lang="ko-KR" altLang="en-US" dirty="0"/>
              <a:t>개발 환경 구축</a:t>
            </a:r>
            <a:endParaRPr lang="en-US" altLang="ko-KR" dirty="0"/>
          </a:p>
          <a:p>
            <a:r>
              <a:rPr lang="ko-KR" altLang="en-US" dirty="0"/>
              <a:t>로봇 개발 환경에 완성 모델 서빙 및 테스트 </a:t>
            </a:r>
            <a:r>
              <a:rPr lang="en-US" altLang="ko-KR" dirty="0"/>
              <a:t>/ </a:t>
            </a:r>
            <a:r>
              <a:rPr lang="ko-KR" altLang="en-US" dirty="0"/>
              <a:t>로봇 </a:t>
            </a:r>
            <a:r>
              <a:rPr lang="en-US" altLang="ko-KR" dirty="0"/>
              <a:t>H/W, </a:t>
            </a:r>
            <a:r>
              <a:rPr lang="ko-KR" altLang="en-US" dirty="0">
                <a:highlight>
                  <a:srgbClr val="FFFF00"/>
                </a:highlight>
              </a:rPr>
              <a:t>제반 환경의 한계점 도출</a:t>
            </a:r>
          </a:p>
          <a:p>
            <a:pPr lvl="1"/>
            <a:r>
              <a:rPr lang="en-US" altLang="ko-KR" dirty="0"/>
              <a:t>Tracking</a:t>
            </a:r>
            <a:r>
              <a:rPr lang="ko-KR" altLang="en-US" dirty="0"/>
              <a:t> 데이터 수집</a:t>
            </a:r>
            <a:r>
              <a:rPr lang="en-US" altLang="ko-KR" dirty="0"/>
              <a:t>(bus, truck, tank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Tracking</a:t>
            </a:r>
            <a:r>
              <a:rPr lang="ko-KR" altLang="en-US" dirty="0"/>
              <a:t> 데이터 </a:t>
            </a:r>
            <a:r>
              <a:rPr lang="ko-KR" altLang="en-US" dirty="0" err="1"/>
              <a:t>라벨링</a:t>
            </a:r>
            <a:endParaRPr lang="en-US" altLang="ko-KR" dirty="0"/>
          </a:p>
          <a:p>
            <a:pPr lvl="1"/>
            <a:r>
              <a:rPr lang="en-US" altLang="ko-KR" dirty="0"/>
              <a:t>YOLOv8 </a:t>
            </a:r>
            <a:r>
              <a:rPr lang="ko-KR" altLang="en-US" dirty="0"/>
              <a:t>기반 학습</a:t>
            </a:r>
            <a:endParaRPr lang="en-US" altLang="ko-KR" dirty="0"/>
          </a:p>
          <a:p>
            <a:pPr lvl="1"/>
            <a:r>
              <a:rPr lang="en-US" altLang="ko-KR" dirty="0"/>
              <a:t>YOLOv8 Object </a:t>
            </a:r>
            <a:r>
              <a:rPr lang="en-US" altLang="ko-KR" dirty="0">
                <a:solidFill>
                  <a:srgbClr val="FF0000"/>
                </a:solidFill>
              </a:rPr>
              <a:t>Tracking</a:t>
            </a: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FC334E-1E2B-543E-D8B8-5F041E863F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altLang="ko-KR" dirty="0"/>
              <a:t>Turtlebot4 </a:t>
            </a:r>
            <a:r>
              <a:rPr lang="ko-KR" altLang="en-US" dirty="0"/>
              <a:t>시뮬레이션 환경 구축</a:t>
            </a:r>
          </a:p>
          <a:p>
            <a:pPr lvl="1"/>
            <a:r>
              <a:rPr lang="en-US" altLang="ko-KR" dirty="0"/>
              <a:t>SLAM</a:t>
            </a:r>
            <a:r>
              <a:rPr lang="ko-KR" altLang="en-US" dirty="0"/>
              <a:t>과 </a:t>
            </a:r>
            <a:r>
              <a:rPr lang="en-US" altLang="ko-KR" dirty="0"/>
              <a:t>Map </a:t>
            </a:r>
            <a:r>
              <a:rPr lang="ko-KR" altLang="en-US" dirty="0"/>
              <a:t>생성 및 파라미터 튜닝</a:t>
            </a:r>
            <a:r>
              <a:rPr lang="en-US" altLang="ko-KR" dirty="0"/>
              <a:t>(Localization, AMCL)</a:t>
            </a:r>
          </a:p>
          <a:p>
            <a:pPr lvl="1"/>
            <a:r>
              <a:rPr lang="en-US" altLang="ko-KR" dirty="0" err="1"/>
              <a:t>AutoSLAM</a:t>
            </a:r>
            <a:r>
              <a:rPr lang="ko-KR" altLang="en-US" dirty="0"/>
              <a:t>으로 맵 생성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644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4 (Mini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i="1" dirty="0">
                <a:highlight>
                  <a:srgbClr val="FFFF00"/>
                </a:highlight>
              </a:rPr>
              <a:t>Turtlebot4 Navigation</a:t>
            </a:r>
            <a:r>
              <a:rPr lang="ko-KR" altLang="en-US" i="1" dirty="0">
                <a:highlight>
                  <a:srgbClr val="FFFF00"/>
                </a:highlight>
              </a:rPr>
              <a:t>과 파라미터 튜닝</a:t>
            </a:r>
            <a:r>
              <a:rPr lang="en-US" altLang="ko-KR" i="1" dirty="0">
                <a:highlight>
                  <a:srgbClr val="FFFF00"/>
                </a:highlight>
              </a:rPr>
              <a:t>(Local </a:t>
            </a:r>
            <a:r>
              <a:rPr lang="en-US" altLang="ko-KR" i="1" dirty="0" err="1">
                <a:highlight>
                  <a:srgbClr val="FFFF00"/>
                </a:highlight>
              </a:rPr>
              <a:t>Costmap</a:t>
            </a:r>
            <a:r>
              <a:rPr lang="en-US" altLang="ko-KR" i="1" dirty="0">
                <a:highlight>
                  <a:srgbClr val="FFFF00"/>
                </a:highlight>
              </a:rPr>
              <a:t>, Global </a:t>
            </a:r>
            <a:r>
              <a:rPr lang="en-US" altLang="ko-KR" i="1" dirty="0" err="1">
                <a:highlight>
                  <a:srgbClr val="FFFF00"/>
                </a:highlight>
              </a:rPr>
              <a:t>Costmap</a:t>
            </a:r>
            <a:r>
              <a:rPr lang="en-US" altLang="ko-KR" i="1" dirty="0">
                <a:highlight>
                  <a:srgbClr val="FFFF00"/>
                </a:highlight>
              </a:rPr>
              <a:t>)</a:t>
            </a:r>
          </a:p>
          <a:p>
            <a:r>
              <a:rPr lang="en-US" altLang="ko-KR" dirty="0"/>
              <a:t>Turtlebot4 API</a:t>
            </a:r>
            <a:r>
              <a:rPr lang="ko-KR" altLang="en-US" dirty="0"/>
              <a:t>를 활용한 </a:t>
            </a:r>
            <a:r>
              <a:rPr lang="en-US" altLang="ko-KR" dirty="0"/>
              <a:t>Initial Pose </a:t>
            </a:r>
            <a:r>
              <a:rPr lang="en-US" altLang="ko-KR" dirty="0" err="1"/>
              <a:t>Navigate_to</a:t>
            </a:r>
            <a:r>
              <a:rPr lang="en-US" altLang="ko-KR" dirty="0"/>
              <a:t> Pose </a:t>
            </a:r>
            <a:r>
              <a:rPr lang="ko-KR" altLang="en-US" dirty="0"/>
              <a:t>구현</a:t>
            </a:r>
          </a:p>
          <a:p>
            <a:r>
              <a:rPr lang="en-US" altLang="ko-KR" dirty="0"/>
              <a:t>Turtlebot4 API</a:t>
            </a:r>
            <a:r>
              <a:rPr lang="ko-KR" altLang="en-US" dirty="0"/>
              <a:t>를 활용한 </a:t>
            </a:r>
            <a:r>
              <a:rPr lang="en-US" altLang="ko-KR" dirty="0" err="1"/>
              <a:t>Navigate_Through_pose</a:t>
            </a:r>
            <a:r>
              <a:rPr lang="en-US" altLang="ko-KR" dirty="0"/>
              <a:t>, Follow Waypoints </a:t>
            </a:r>
            <a:r>
              <a:rPr lang="ko-KR" altLang="en-US" dirty="0"/>
              <a:t>구현</a:t>
            </a:r>
          </a:p>
          <a:p>
            <a:r>
              <a:rPr lang="ko-KR" altLang="en-US" i="1" dirty="0">
                <a:highlight>
                  <a:srgbClr val="FFFF00"/>
                </a:highlight>
              </a:rPr>
              <a:t>로봇 개발 환경에 적용 및 테스트 </a:t>
            </a:r>
            <a:r>
              <a:rPr lang="en-US" altLang="ko-KR" i="1" dirty="0">
                <a:highlight>
                  <a:srgbClr val="FFFF00"/>
                </a:highlight>
              </a:rPr>
              <a:t>/ </a:t>
            </a:r>
            <a:r>
              <a:rPr lang="ko-KR" altLang="en-US" i="1" dirty="0">
                <a:highlight>
                  <a:srgbClr val="FFFF00"/>
                </a:highlight>
              </a:rPr>
              <a:t>로봇 </a:t>
            </a:r>
            <a:r>
              <a:rPr lang="en-US" altLang="ko-KR" i="1" dirty="0">
                <a:highlight>
                  <a:srgbClr val="FFFF00"/>
                </a:highlight>
              </a:rPr>
              <a:t>H/W, </a:t>
            </a:r>
            <a:r>
              <a:rPr lang="ko-KR" altLang="en-US" i="1" dirty="0">
                <a:highlight>
                  <a:srgbClr val="FFFF00"/>
                </a:highlight>
              </a:rPr>
              <a:t>제반 환경의 한계점 도출</a:t>
            </a:r>
          </a:p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FC334E-1E2B-543E-D8B8-5F041E863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5356697" cy="4035768"/>
          </a:xfrm>
        </p:spPr>
        <p:txBody>
          <a:bodyPr>
            <a:normAutofit fontScale="85000" lnSpcReduction="10000"/>
          </a:bodyPr>
          <a:lstStyle/>
          <a:p>
            <a:r>
              <a:rPr lang="en-US" altLang="ko-KR" dirty="0"/>
              <a:t>AMR</a:t>
            </a:r>
            <a:r>
              <a:rPr lang="ko-KR" altLang="en-US" dirty="0"/>
              <a:t>기반 카메라 인식 </a:t>
            </a:r>
            <a:r>
              <a:rPr lang="en-US" altLang="ko-KR" dirty="0"/>
              <a:t>autonomous driving </a:t>
            </a:r>
            <a:r>
              <a:rPr lang="ko-KR" altLang="en-US" dirty="0"/>
              <a:t>시스템 </a:t>
            </a:r>
            <a:r>
              <a:rPr lang="en-US" altLang="ko-KR" dirty="0"/>
              <a:t>with obstacle avoidance </a:t>
            </a:r>
            <a:r>
              <a:rPr lang="ko-KR" altLang="en-US" dirty="0"/>
              <a:t>구축 </a:t>
            </a:r>
            <a:r>
              <a:rPr lang="en-US" altLang="ko-KR" dirty="0"/>
              <a:t>(AMR Controller)</a:t>
            </a:r>
            <a:endParaRPr lang="ko-KR" altLang="en-US" dirty="0"/>
          </a:p>
          <a:p>
            <a:pPr lvl="1"/>
            <a:r>
              <a:rPr lang="en-US" altLang="ko-KR" dirty="0"/>
              <a:t>Digital Mapping of environment</a:t>
            </a:r>
          </a:p>
          <a:p>
            <a:pPr lvl="1"/>
            <a:r>
              <a:rPr lang="en-US" altLang="ko-KR" dirty="0"/>
              <a:t>Goal Setting and Obstacle Avoidance using Navigation</a:t>
            </a:r>
          </a:p>
          <a:p>
            <a:pPr lvl="1"/>
            <a:r>
              <a:rPr lang="en-US" altLang="ko-KR" dirty="0"/>
              <a:t>Object Tracking w/ AMR camera</a:t>
            </a:r>
          </a:p>
          <a:p>
            <a:pPr lvl="1"/>
            <a:r>
              <a:rPr lang="en-US" altLang="ko-KR" dirty="0"/>
              <a:t>Control logic between navigation/obj. tracking/ obj. following (</a:t>
            </a:r>
            <a:r>
              <a:rPr lang="en-US" altLang="ko-KR" dirty="0" err="1"/>
              <a:t>teleop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Porting to ROS</a:t>
            </a:r>
            <a:endParaRPr lang="ko-KR" altLang="en-US" dirty="0"/>
          </a:p>
          <a:p>
            <a:pPr lvl="1"/>
            <a:r>
              <a:rPr lang="en-US" altLang="ko-KR" dirty="0"/>
              <a:t>Create AMR Controller Node</a:t>
            </a:r>
          </a:p>
          <a:p>
            <a:pPr lvl="1"/>
            <a:r>
              <a:rPr lang="en-US" altLang="ko-KR" dirty="0"/>
              <a:t>Create and send Obj. Tracking Image and data to Sysmon</a:t>
            </a:r>
          </a:p>
          <a:p>
            <a:r>
              <a:rPr lang="en-US" altLang="ko-KR" dirty="0"/>
              <a:t>Integrate and test with Detection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4979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5 (Mini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Flask </a:t>
            </a:r>
            <a:r>
              <a:rPr lang="ko-KR" altLang="en-US" dirty="0"/>
              <a:t>를 이용한 웹 서버 구축 </a:t>
            </a:r>
            <a:r>
              <a:rPr lang="en-US" altLang="ko-KR" dirty="0"/>
              <a:t>(System Monitor)</a:t>
            </a:r>
            <a:endParaRPr lang="ko-KR" altLang="en-US" dirty="0"/>
          </a:p>
          <a:p>
            <a:pPr lvl="1"/>
            <a:r>
              <a:rPr lang="en-US" altLang="ko-KR" dirty="0"/>
              <a:t>Flask/HTML Intro</a:t>
            </a:r>
          </a:p>
          <a:p>
            <a:pPr lvl="1"/>
            <a:r>
              <a:rPr lang="en-US" altLang="ko-KR" dirty="0"/>
              <a:t>Deploy YOLOv8</a:t>
            </a:r>
            <a:r>
              <a:rPr lang="ko-KR" altLang="en-US" dirty="0"/>
              <a:t> </a:t>
            </a:r>
            <a:r>
              <a:rPr lang="en-US" altLang="ko-KR" dirty="0"/>
              <a:t>Obj.</a:t>
            </a:r>
            <a:r>
              <a:rPr lang="ko-KR" altLang="en-US" dirty="0"/>
              <a:t> </a:t>
            </a:r>
            <a:r>
              <a:rPr lang="en-US" altLang="ko-KR" dirty="0"/>
              <a:t>Det</a:t>
            </a:r>
            <a:r>
              <a:rPr lang="ko-KR" altLang="en-US" dirty="0"/>
              <a:t> </a:t>
            </a:r>
            <a:r>
              <a:rPr lang="en-US" altLang="ko-KR" dirty="0"/>
              <a:t>results</a:t>
            </a:r>
            <a:r>
              <a:rPr lang="ko-KR" altLang="en-US" dirty="0"/>
              <a:t> </a:t>
            </a:r>
            <a:r>
              <a:rPr lang="en-US" altLang="ko-KR" dirty="0"/>
              <a:t>to web</a:t>
            </a:r>
          </a:p>
          <a:p>
            <a:pPr lvl="1"/>
            <a:r>
              <a:rPr lang="en-US" altLang="ko-KR" dirty="0"/>
              <a:t>Log in </a:t>
            </a:r>
            <a:r>
              <a:rPr lang="ko-KR" altLang="en-US" dirty="0"/>
              <a:t>기능 구현</a:t>
            </a:r>
          </a:p>
          <a:p>
            <a:pPr lvl="1"/>
            <a:r>
              <a:rPr lang="en-US" altLang="ko-KR" dirty="0"/>
              <a:t>Sysmon</a:t>
            </a:r>
            <a:r>
              <a:rPr lang="ko-KR" altLang="en-US" dirty="0"/>
              <a:t> </a:t>
            </a:r>
            <a:r>
              <a:rPr lang="ko-KR" altLang="en-US" dirty="0" err="1"/>
              <a:t>웹기능</a:t>
            </a:r>
            <a:r>
              <a:rPr lang="ko-KR" altLang="en-US" dirty="0"/>
              <a:t> 구현</a:t>
            </a:r>
          </a:p>
          <a:p>
            <a:pPr lvl="1"/>
            <a:r>
              <a:rPr lang="ko-KR" altLang="en-US" dirty="0"/>
              <a:t>알람 기능 구현</a:t>
            </a:r>
            <a:endParaRPr lang="en-US" altLang="ko-KR" dirty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61F53B98-20D3-6C2B-2150-BBE57D9A52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SQLite3</a:t>
            </a:r>
            <a:r>
              <a:rPr lang="ko-KR" altLang="en-US" dirty="0"/>
              <a:t>를 이용한 데이터베이스 구축 및 연동 </a:t>
            </a:r>
            <a:r>
              <a:rPr lang="en-US" altLang="ko-KR" dirty="0"/>
              <a:t>(System Monitor)</a:t>
            </a:r>
            <a:endParaRPr lang="ko-KR" altLang="en-US" dirty="0"/>
          </a:p>
          <a:p>
            <a:pPr lvl="1"/>
            <a:r>
              <a:rPr lang="en-US" altLang="ko-KR" dirty="0"/>
              <a:t>SQLite3 </a:t>
            </a:r>
            <a:r>
              <a:rPr lang="ko-KR" altLang="en-US" dirty="0"/>
              <a:t>기본 기능 구현</a:t>
            </a:r>
          </a:p>
          <a:p>
            <a:pPr lvl="1"/>
            <a:r>
              <a:rPr lang="en-US" altLang="ko-KR" dirty="0"/>
              <a:t>DB </a:t>
            </a:r>
            <a:r>
              <a:rPr lang="ko-KR" altLang="en-US" dirty="0"/>
              <a:t>기능 구축</a:t>
            </a:r>
          </a:p>
          <a:p>
            <a:pPr lvl="1"/>
            <a:r>
              <a:rPr lang="ko-KR" altLang="en-US" dirty="0"/>
              <a:t>알람이 울리는 경우 </a:t>
            </a:r>
            <a:r>
              <a:rPr lang="en-US" altLang="ko-KR" dirty="0"/>
              <a:t>DB</a:t>
            </a:r>
            <a:r>
              <a:rPr lang="ko-KR" altLang="en-US" dirty="0"/>
              <a:t>에 저장하는 기능 구현</a:t>
            </a:r>
          </a:p>
          <a:p>
            <a:pPr lvl="1"/>
            <a:r>
              <a:rPr lang="ko-KR" altLang="en-US" dirty="0"/>
              <a:t>저장된 내용 검색하는 기능 구현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9392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81DD46F-943C-34DC-93C9-177786BB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Day 5 (Mini project)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299652-9C66-95BE-AF20-D383D11B7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Porting to ROS</a:t>
            </a:r>
          </a:p>
          <a:p>
            <a:pPr lvl="1"/>
            <a:r>
              <a:rPr lang="en-US" altLang="ko-KR" dirty="0"/>
              <a:t>Update Sysmon Node code</a:t>
            </a:r>
          </a:p>
          <a:p>
            <a:pPr lvl="1"/>
            <a:r>
              <a:rPr lang="en-US" altLang="ko-KR" dirty="0"/>
              <a:t>Update the database with received Obj. Det. Data from Detection Alert Node</a:t>
            </a:r>
          </a:p>
          <a:p>
            <a:pPr lvl="1"/>
            <a:r>
              <a:rPr lang="en-US" altLang="ko-KR" dirty="0"/>
              <a:t>Display the content of DB on System Monitor web page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And finally, Integration and Test of Detection Alert, AMR Controller &amp; System Monitor</a:t>
            </a:r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5305775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94532</TotalTime>
  <Words>2175</Words>
  <Application>Microsoft Office PowerPoint</Application>
  <PresentationFormat>와이드스크린</PresentationFormat>
  <Paragraphs>298</Paragraphs>
  <Slides>54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58" baseType="lpstr">
      <vt:lpstr>Söhne</vt:lpstr>
      <vt:lpstr>Arial</vt:lpstr>
      <vt:lpstr>Gill Sans MT</vt:lpstr>
      <vt:lpstr>갤러리</vt:lpstr>
      <vt:lpstr>Good Morning! 早上好! 안녕하세요!</vt:lpstr>
      <vt:lpstr>2 projects</vt:lpstr>
      <vt:lpstr>FINal Project Description</vt:lpstr>
      <vt:lpstr>Day 1</vt:lpstr>
      <vt:lpstr>Day 2 (Mini project)</vt:lpstr>
      <vt:lpstr>Day 3 (Mini project)</vt:lpstr>
      <vt:lpstr>Day 4 (Mini project)</vt:lpstr>
      <vt:lpstr>Day 5 (Mini project)</vt:lpstr>
      <vt:lpstr>Day 5 (Mini project)</vt:lpstr>
      <vt:lpstr>Day 6 (final project)</vt:lpstr>
      <vt:lpstr>Day 7 (final project)</vt:lpstr>
      <vt:lpstr>Day 8 (final project)</vt:lpstr>
      <vt:lpstr>Day 9 (final project)</vt:lpstr>
      <vt:lpstr>Day 10 (final project)</vt:lpstr>
      <vt:lpstr>Project 평가</vt:lpstr>
      <vt:lpstr>프로젝트 rule number ONE!!!</vt:lpstr>
      <vt:lpstr>Brainstorm a situation that requires this solution</vt:lpstr>
      <vt:lpstr>Project Justification (Why)</vt:lpstr>
      <vt:lpstr>Project Justification (Why)</vt:lpstr>
      <vt:lpstr>Brainstorming Rules</vt:lpstr>
      <vt:lpstr>Develop your business scenario (Use-Case) process diagram</vt:lpstr>
      <vt:lpstr>Sketch your scenario on the environment</vt:lpstr>
      <vt:lpstr>Visualization – Scenario process diagrams </vt:lpstr>
      <vt:lpstr>Business Requirement (What Example)</vt:lpstr>
      <vt:lpstr>Team Exercise 1</vt:lpstr>
      <vt:lpstr>Business requirement presentation by each team</vt:lpstr>
      <vt:lpstr>SW  Development Process</vt:lpstr>
      <vt:lpstr>Base HW/OS</vt:lpstr>
      <vt:lpstr>Obj. Det. </vt:lpstr>
      <vt:lpstr>Team Exercise 2</vt:lpstr>
      <vt:lpstr>system requirement presentation by each team</vt:lpstr>
      <vt:lpstr>SW  Development Process</vt:lpstr>
      <vt:lpstr>Overall system/High Level Design(example)</vt:lpstr>
      <vt:lpstr>Overall system Design(example)</vt:lpstr>
      <vt:lpstr>Overall system Design(example)</vt:lpstr>
      <vt:lpstr>Overall system Design(example)</vt:lpstr>
      <vt:lpstr>Overall system Design(example)</vt:lpstr>
      <vt:lpstr>Base HW/OS</vt:lpstr>
      <vt:lpstr>Obj. Det. </vt:lpstr>
      <vt:lpstr>Yolo obj. Det.  Vs.  Yolo Tracking</vt:lpstr>
      <vt:lpstr>Key subsystem (Modules) to develop</vt:lpstr>
      <vt:lpstr>Visualization – system functional process Flow diagrams</vt:lpstr>
      <vt:lpstr>Team Exercise 3</vt:lpstr>
      <vt:lpstr>system Design presentation by each team</vt:lpstr>
      <vt:lpstr>Example System Design Document</vt:lpstr>
      <vt:lpstr>PowerPoint 프레젠테이션</vt:lpstr>
      <vt:lpstr>Project timeline/Critical path item management</vt:lpstr>
      <vt:lpstr>EX. Implementation timeline</vt:lpstr>
      <vt:lpstr>Critical Path items list</vt:lpstr>
      <vt:lpstr>Critical Path items list</vt:lpstr>
      <vt:lpstr>Guide to Progress Indicators</vt:lpstr>
      <vt:lpstr>System and Development environment Setup</vt:lpstr>
      <vt:lpstr>Multi-Robot Setup - PC</vt:lpstr>
      <vt:lpstr>프로젝트 rule number ONE!!!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Andreas Kim</dc:creator>
  <cp:lastModifiedBy>Andreas Kim</cp:lastModifiedBy>
  <cp:revision>99</cp:revision>
  <dcterms:created xsi:type="dcterms:W3CDTF">2024-04-03T06:12:51Z</dcterms:created>
  <dcterms:modified xsi:type="dcterms:W3CDTF">2025-04-18T19:36:04Z</dcterms:modified>
</cp:coreProperties>
</file>

<file path=docProps/thumbnail.jpeg>
</file>